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8" r:id="rId2"/>
    <p:sldId id="281" r:id="rId3"/>
    <p:sldId id="273" r:id="rId4"/>
    <p:sldId id="276" r:id="rId5"/>
    <p:sldId id="274" r:id="rId6"/>
    <p:sldId id="282" r:id="rId7"/>
    <p:sldId id="283" r:id="rId8"/>
    <p:sldId id="265" r:id="rId9"/>
    <p:sldId id="284" r:id="rId10"/>
    <p:sldId id="285" r:id="rId11"/>
    <p:sldId id="291" r:id="rId12"/>
    <p:sldId id="287" r:id="rId13"/>
    <p:sldId id="286" r:id="rId14"/>
    <p:sldId id="290" r:id="rId15"/>
    <p:sldId id="289" r:id="rId16"/>
    <p:sldId id="292" r:id="rId17"/>
    <p:sldId id="293" r:id="rId18"/>
    <p:sldId id="294" r:id="rId19"/>
    <p:sldId id="295" r:id="rId20"/>
    <p:sldId id="297" r:id="rId21"/>
    <p:sldId id="296" r:id="rId22"/>
    <p:sldId id="298" r:id="rId23"/>
    <p:sldId id="302" r:id="rId24"/>
    <p:sldId id="299" r:id="rId25"/>
    <p:sldId id="300" r:id="rId26"/>
    <p:sldId id="30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3" autoAdjust="0"/>
    <p:restoredTop sz="81434" autoAdjust="0"/>
  </p:normalViewPr>
  <p:slideViewPr>
    <p:cSldViewPr snapToGrid="0">
      <p:cViewPr>
        <p:scale>
          <a:sx n="70" d="100"/>
          <a:sy n="70" d="100"/>
        </p:scale>
        <p:origin x="1362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10F420-A34D-4D26-A9E0-DD56F5E8C10C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03FF9-7F83-4013-BEC3-D85A5AA61C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6009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Nancy K. Miller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Distinguished Professor of English and Comparative Literature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Graduate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CUNY (City Uni New York)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603FF9-7F83-4013-BEC3-D85A5AA61C64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5544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*definitely* should plan to include that self-portrait of yourself as monster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603FF9-7F83-4013-BEC3-D85A5AA61C64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5208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841C4-7B8E-4C24-91E9-253809A1C8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3F6B28-4185-4725-B158-4A17BBB84A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FC5675-F9F3-4D5B-800A-33BCF6289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8C8B-3071-4944-AFBA-F38B1483B33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06A69C-89BF-412D-B415-3BFD3422B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8D14D6-DDD6-4226-A4FE-D9A120FC9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4CBE9-C3C5-4B24-AC6A-E158310D1C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9850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B8CAB-6AED-40CB-B668-20B14B725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67DCD8-3A7E-46D1-BA8B-FC79F25B53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2AC4FF-C771-41CE-A328-525D80765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8C8B-3071-4944-AFBA-F38B1483B33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8FC82-523B-42BD-A65B-0926401A8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28397A-CB11-45AC-BAE0-45BBFBFFA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4CBE9-C3C5-4B24-AC6A-E158310D1C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9690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1A6CB2-6F94-44D7-BCED-250D4B896B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D4A31B-CB50-4B10-8E82-F42D6F650F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4F4C7C-7976-4CF9-A706-E08443BDF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8C8B-3071-4944-AFBA-F38B1483B33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3FEB6D-D403-4572-99F5-06B9BE707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2824E0-533E-49A4-8F25-0B14BF655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4CBE9-C3C5-4B24-AC6A-E158310D1C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2396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B71D6-D8E2-4BE6-8B51-1F3BD9946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F7279-F63B-4389-AF8D-70C9B76ECC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F89E55-D2FD-482B-B2FD-F75252B2A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8C8B-3071-4944-AFBA-F38B1483B33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1B3522-2DBB-48F1-8DC0-08D546C63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D5AD82-EBA0-498E-ABB6-DF09E8A4E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4CBE9-C3C5-4B24-AC6A-E158310D1C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491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24443-A504-4DF8-A0B4-DFCD9E61A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753A33-D372-41D0-BAC6-4E24F3BD6A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F3B65A-C6CD-4B39-BBC7-BEAD14C49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8C8B-3071-4944-AFBA-F38B1483B33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A71B28-2CF2-4722-801B-B4267831C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E2FFDC-19D9-4E94-9ED4-A182467A9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4CBE9-C3C5-4B24-AC6A-E158310D1C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632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5ADC3-EFE1-4E78-86BA-5441C4CDA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105277-90D4-41E5-9AA9-EBAEED85E4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A1AF36-4BC9-4002-AE5C-97561A8E8D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F8B3A7-91D6-4423-9708-9B605F542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8C8B-3071-4944-AFBA-F38B1483B33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05BFB9-AA3A-464E-85D1-8ED27A17F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94007C-A2EE-4F1C-8C39-D230588F5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4CBE9-C3C5-4B24-AC6A-E158310D1C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0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38879-6057-4AA7-91D0-F74B82E74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765334-8EA6-49B6-99AA-0792DC50C5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0FBC67-AEB9-4BAF-B82B-E0666EC6BF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D18BFA-4678-46D8-9639-E13846DF76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959D85-A28B-4B78-9108-344D989393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18A219E-9E1D-4AA1-BFDC-E715CD9FA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8C8B-3071-4944-AFBA-F38B1483B33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D30BC4-32C3-40B6-BA26-2FAEC2775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3A5E42-997A-450A-A438-1372B2E3A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4CBE9-C3C5-4B24-AC6A-E158310D1C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3703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F052D-421B-45E2-B0DA-4F77D5387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30A4F7-4922-4112-AC0D-129113A84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8C8B-3071-4944-AFBA-F38B1483B33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DF2C6D-4E0F-4651-824D-4ECB9C21F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E679C5-4AEC-439F-8B70-9029BBC25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4CBE9-C3C5-4B24-AC6A-E158310D1C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1125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C39B42F-E0CA-4335-BCC6-9E49A9FEE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8C8B-3071-4944-AFBA-F38B1483B33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DED2EC-1CCD-494D-B290-6B34BAD55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43B07D-7973-4BCB-AB9D-2CE036896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4CBE9-C3C5-4B24-AC6A-E158310D1C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271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1DF2A-D5B3-4B64-93AA-94CA6CF73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72E272-28B2-43E2-99D1-9E9B0E8A6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8B5B2E-A8C7-4FD0-8334-541054830A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8449D6-EEF1-452C-9A50-B153B083F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8C8B-3071-4944-AFBA-F38B1483B33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89CC37-CA0F-4528-9843-C3B3F26E9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8205E6-385B-4701-9480-0E5CBFA0B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4CBE9-C3C5-4B24-AC6A-E158310D1C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8245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01035-5297-411D-B40D-567028D60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79325E9-3463-4CCD-8868-4AD59570AE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A4B1A4-FF40-46C2-BB7A-1A998E3D02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DEEF82-381D-4DF6-940E-760CECAC7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B8C8B-3071-4944-AFBA-F38B1483B33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2ABCF5-FA1A-4ECF-8170-7A182DE0F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655FF3-FF2E-46FB-A625-596D091F6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4CBE9-C3C5-4B24-AC6A-E158310D1C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518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7FB41E-2A84-482B-8207-23EC4545E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7FC204-F517-488D-B794-ACA95340DE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50E5AD-BC82-4856-9A95-93081306D4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B8C8B-3071-4944-AFBA-F38B1483B338}" type="datetimeFigureOut">
              <a:rPr lang="en-GB" smtClean="0"/>
              <a:t>28/06/2020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4C292-1EF8-4941-B471-90F9FF5E57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71561B-1BED-4D56-886B-231AF165B7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64CBE9-C3C5-4B24-AC6A-E158310D1C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5378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jp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5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5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4a"/><Relationship Id="rId7" Type="http://schemas.openxmlformats.org/officeDocument/2006/relationships/image" Target="../media/image5.png"/><Relationship Id="rId2" Type="http://schemas.microsoft.com/office/2007/relationships/media" Target="../media/media12.m4a"/><Relationship Id="rId1" Type="http://schemas.openxmlformats.org/officeDocument/2006/relationships/tags" Target="../tags/tag1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5.png"/><Relationship Id="rId4" Type="http://schemas.openxmlformats.org/officeDocument/2006/relationships/image" Target="../media/image2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5.png"/><Relationship Id="rId4" Type="http://schemas.openxmlformats.org/officeDocument/2006/relationships/image" Target="../media/image2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5.png"/><Relationship Id="rId4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5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5.png"/><Relationship Id="rId4" Type="http://schemas.openxmlformats.org/officeDocument/2006/relationships/image" Target="../media/image2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5.pn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3.pn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32.png"/><Relationship Id="rId5" Type="http://schemas.openxmlformats.org/officeDocument/2006/relationships/image" Target="../media/image31.jpg"/><Relationship Id="rId4" Type="http://schemas.openxmlformats.org/officeDocument/2006/relationships/image" Target="../media/image30.jp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tiff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8.tiff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5.png"/><Relationship Id="rId4" Type="http://schemas.openxmlformats.org/officeDocument/2006/relationships/image" Target="../media/image3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5.pn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5.png"/><Relationship Id="rId4" Type="http://schemas.openxmlformats.org/officeDocument/2006/relationships/image" Target="../media/image3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39.jpg"/><Relationship Id="rId5" Type="http://schemas.openxmlformats.org/officeDocument/2006/relationships/image" Target="../media/image38.png"/><Relationship Id="rId4" Type="http://schemas.openxmlformats.org/officeDocument/2006/relationships/notesSlide" Target="../notesSlides/notesSlid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5.png"/><Relationship Id="rId5" Type="http://schemas.openxmlformats.org/officeDocument/2006/relationships/image" Target="../media/image40.jpg"/><Relationship Id="rId4" Type="http://schemas.openxmlformats.org/officeDocument/2006/relationships/notesSlide" Target="../notesSlides/notes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5.png"/><Relationship Id="rId4" Type="http://schemas.openxmlformats.org/officeDocument/2006/relationships/image" Target="../media/image4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5.png"/><Relationship Id="rId4" Type="http://schemas.openxmlformats.org/officeDocument/2006/relationships/image" Target="../media/image4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5.pn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5.png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5.png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map&#10;&#10;Description automatically generated">
            <a:extLst>
              <a:ext uri="{FF2B5EF4-FFF2-40B4-BE49-F238E27FC236}">
                <a16:creationId xmlns:a16="http://schemas.microsoft.com/office/drawing/2014/main" id="{3B2C0481-116C-446E-8749-3928662DF4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51" y="306608"/>
            <a:ext cx="11272188" cy="529932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43203" y="5666737"/>
            <a:ext cx="632339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60" dirty="0"/>
              <a:t>John </a:t>
            </a:r>
            <a:r>
              <a:rPr lang="en-US" sz="2160" dirty="0" err="1"/>
              <a:t>Miers</a:t>
            </a:r>
            <a:endParaRPr lang="en-US" sz="2160" dirty="0"/>
          </a:p>
          <a:p>
            <a:r>
              <a:rPr lang="en-GB" dirty="0"/>
              <a:t>Drawing from the biographies of John </a:t>
            </a:r>
            <a:r>
              <a:rPr lang="en-GB" dirty="0" err="1"/>
              <a:t>Hicklenton</a:t>
            </a:r>
            <a:r>
              <a:rPr lang="en-GB" dirty="0"/>
              <a:t> and Lindsay Cooper in order to conceptualise chronic disease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A3ADE38-94C6-45EF-A1AF-F50FFFE14B2D}"/>
              </a:ext>
            </a:extLst>
          </p:cNvPr>
          <p:cNvGrpSpPr/>
          <p:nvPr/>
        </p:nvGrpSpPr>
        <p:grpSpPr>
          <a:xfrm>
            <a:off x="10177062" y="5057192"/>
            <a:ext cx="1642021" cy="1541388"/>
            <a:chOff x="9575516" y="4492511"/>
            <a:chExt cx="2243568" cy="2106069"/>
          </a:xfrm>
        </p:grpSpPr>
        <p:pic>
          <p:nvPicPr>
            <p:cNvPr id="7" name="Picture 6" descr="CoRH-Logo-v4_Logo-WB-copy-2-632x323_INVERTED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575516" y="5451946"/>
              <a:ext cx="2243568" cy="1146634"/>
            </a:xfrm>
            <a:prstGeom prst="rect">
              <a:avLst/>
            </a:prstGeom>
          </p:spPr>
        </p:pic>
        <p:pic>
          <p:nvPicPr>
            <p:cNvPr id="8" name="Picture 7" descr="UALlogo100BLK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681595" y="4492511"/>
              <a:ext cx="2086169" cy="834469"/>
            </a:xfrm>
            <a:prstGeom prst="rect">
              <a:avLst/>
            </a:prstGeom>
          </p:spPr>
        </p:pic>
      </p:grpSp>
      <p:pic>
        <p:nvPicPr>
          <p:cNvPr id="9" name="Picture 8" descr="KU_KSA logo (Default)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74"/>
          <a:stretch/>
        </p:blipFill>
        <p:spPr>
          <a:xfrm>
            <a:off x="8194587" y="5365102"/>
            <a:ext cx="1684947" cy="1233478"/>
          </a:xfrm>
          <a:prstGeom prst="rect">
            <a:avLst/>
          </a:prstGeom>
        </p:spPr>
      </p:pic>
      <p:pic>
        <p:nvPicPr>
          <p:cNvPr id="11" name="Picture 10" descr="KU_KSA logo (Default).jpg">
            <a:extLst>
              <a:ext uri="{FF2B5EF4-FFF2-40B4-BE49-F238E27FC236}">
                <a16:creationId xmlns:a16="http://schemas.microsoft.com/office/drawing/2014/main" id="{76EA5554-3ABF-4911-BA78-A6FD9EB7E51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315" b="58226"/>
          <a:stretch/>
        </p:blipFill>
        <p:spPr>
          <a:xfrm>
            <a:off x="7323713" y="5713624"/>
            <a:ext cx="870874" cy="884956"/>
          </a:xfrm>
          <a:prstGeom prst="rect">
            <a:avLst/>
          </a:prstGeom>
        </p:spPr>
      </p:pic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id="{92039550-4C96-435B-85EC-932A5919A8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147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4084"/>
    </mc:Choice>
    <mc:Fallback>
      <p:transition spd="slow" advTm="1240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E6E1995-B14F-4B40-8AFA-681D1342B8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286" t="13333" r="23010" b="7075"/>
          <a:stretch/>
        </p:blipFill>
        <p:spPr>
          <a:xfrm>
            <a:off x="1670179" y="98937"/>
            <a:ext cx="8584164" cy="6660126"/>
          </a:xfrm>
          <a:prstGeom prst="rect">
            <a:avLst/>
          </a:prstGeom>
        </p:spPr>
      </p:pic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54FC39EA-1970-41DF-961A-EECCDD441B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520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9681"/>
    </mc:Choice>
    <mc:Fallback>
      <p:transition spd="slow" advTm="496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F2B914E-A93B-4C26-AA9D-F3E64FFB3D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142" t="14129" r="22873" b="9453"/>
          <a:stretch/>
        </p:blipFill>
        <p:spPr>
          <a:xfrm>
            <a:off x="1988023" y="383705"/>
            <a:ext cx="8215954" cy="609059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22C92942-D239-4B23-A5FA-EB6E630E09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5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014"/>
    </mc:Choice>
    <mc:Fallback>
      <p:transition spd="slow" advTm="260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F43A2200-3152-4BE0-BF24-CCAC4BBC94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97741" cy="6858000"/>
          </a:xfrm>
          <a:prstGeom prst="rect">
            <a:avLst/>
          </a:prstGeom>
        </p:spPr>
      </p:pic>
      <p:pic>
        <p:nvPicPr>
          <p:cNvPr id="5" name="Picture 4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1F5F328D-3B5C-4552-AB82-6CAFF56148A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29" r="47649"/>
          <a:stretch/>
        </p:blipFill>
        <p:spPr>
          <a:xfrm>
            <a:off x="6170058" y="774441"/>
            <a:ext cx="5520092" cy="5756988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3FA3372F-3C85-45D5-80A0-1A1D19C8228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30983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4248"/>
    </mc:Choice>
    <mc:Fallback>
      <p:transition spd="slow" advTm="642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9EE811B2-0CB6-4AA6-8702-4BAC5E24E1C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78"/>
          <a:stretch/>
        </p:blipFill>
        <p:spPr>
          <a:xfrm>
            <a:off x="155754" y="401215"/>
            <a:ext cx="11880492" cy="6055570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E07D88DB-3E11-4C6D-B211-BA4A2A5930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775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4063"/>
    </mc:Choice>
    <mc:Fallback>
      <p:transition spd="slow" advTm="1040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A8AA9045-E121-41FC-A50F-5A759513C19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6" t="34830" r="50042" b="33742"/>
          <a:stretch/>
        </p:blipFill>
        <p:spPr>
          <a:xfrm>
            <a:off x="267926" y="541177"/>
            <a:ext cx="5828074" cy="5850292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7280B349-6EF9-40B0-B504-33DC487C62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592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823"/>
    </mc:Choice>
    <mc:Fallback>
      <p:transition spd="slow" advTm="408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A8AA9045-E121-41FC-A50F-5A759513C19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6" t="34830" r="3730" b="33742"/>
          <a:stretch/>
        </p:blipFill>
        <p:spPr>
          <a:xfrm>
            <a:off x="267926" y="541177"/>
            <a:ext cx="11649930" cy="5850292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B376B88D-3C5F-48A3-AF7B-9373794C0B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32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068"/>
    </mc:Choice>
    <mc:Fallback>
      <p:transition spd="slow" advTm="180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6306543-224E-4150-A4F0-E29509A871F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89" t="12737" r="9776" b="9253"/>
          <a:stretch/>
        </p:blipFill>
        <p:spPr>
          <a:xfrm>
            <a:off x="559558" y="873456"/>
            <a:ext cx="10440538" cy="5349923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A2139FDE-54C1-4E33-AB3A-37C61EC8A2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463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817"/>
    </mc:Choice>
    <mc:Fallback>
      <p:transition spd="slow" advTm="388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DBC98591-F860-4EBC-8400-D10D84FBA92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64279" b="3482"/>
          <a:stretch/>
        </p:blipFill>
        <p:spPr>
          <a:xfrm>
            <a:off x="2488442" y="-15370"/>
            <a:ext cx="7215116" cy="688874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7B25676C-4DD7-4A77-B188-30B03FD8ED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026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319"/>
    </mc:Choice>
    <mc:Fallback>
      <p:transition spd="slow" advTm="463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12D9355F-F774-4B68-80C8-21B93D60D7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623" y="0"/>
            <a:ext cx="4631377" cy="6858000"/>
          </a:xfrm>
          <a:prstGeom prst="rect">
            <a:avLst/>
          </a:prstGeom>
        </p:spPr>
      </p:pic>
      <p:pic>
        <p:nvPicPr>
          <p:cNvPr id="5" name="Picture 4" descr="A picture containing text, book&#10;&#10;Description automatically generated">
            <a:extLst>
              <a:ext uri="{FF2B5EF4-FFF2-40B4-BE49-F238E27FC236}">
                <a16:creationId xmlns:a16="http://schemas.microsoft.com/office/drawing/2014/main" id="{ED0FFC38-8BD3-4FA3-A7F1-12D44E402E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4631377" cy="6858000"/>
          </a:xfrm>
          <a:prstGeom prst="rect">
            <a:avLst/>
          </a:prstGeom>
        </p:spPr>
      </p:pic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765206F3-73AB-47F4-B531-55A106B8D6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547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617"/>
    </mc:Choice>
    <mc:Fallback>
      <p:transition spd="slow" advTm="426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book&#10;&#10;Description automatically generated">
            <a:extLst>
              <a:ext uri="{FF2B5EF4-FFF2-40B4-BE49-F238E27FC236}">
                <a16:creationId xmlns:a16="http://schemas.microsoft.com/office/drawing/2014/main" id="{CCE6CEAE-0E52-4E89-80CD-88C72AB763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072" y="-10235"/>
            <a:ext cx="4628037" cy="6858000"/>
          </a:xfrm>
          <a:prstGeom prst="rect">
            <a:avLst/>
          </a:prstGeom>
        </p:spPr>
      </p:pic>
      <p:pic>
        <p:nvPicPr>
          <p:cNvPr id="5" name="Picture 4" descr="A picture containing text, book&#10;&#10;Description automatically generated">
            <a:extLst>
              <a:ext uri="{FF2B5EF4-FFF2-40B4-BE49-F238E27FC236}">
                <a16:creationId xmlns:a16="http://schemas.microsoft.com/office/drawing/2014/main" id="{2381080A-0BD9-484F-B5CE-1670DCF47B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485" y="4510216"/>
            <a:ext cx="2341731" cy="21601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D89329-803D-452B-9C09-0746DDEDC4A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418" t="36219" r="50000" b="6865"/>
          <a:stretch/>
        </p:blipFill>
        <p:spPr>
          <a:xfrm>
            <a:off x="6257577" y="99308"/>
            <a:ext cx="2355639" cy="19546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8985DA7-5279-4F16-B4FE-9BF3C3FB6A2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2040" t="23283" r="13582" b="6069"/>
          <a:stretch/>
        </p:blipFill>
        <p:spPr>
          <a:xfrm>
            <a:off x="9535236" y="2065191"/>
            <a:ext cx="1506759" cy="24562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3EC77DE-9663-4F72-BC32-42A41B3E48D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9851" t="21095" r="54551" b="34284"/>
          <a:stretch/>
        </p:blipFill>
        <p:spPr>
          <a:xfrm>
            <a:off x="6232478" y="2128912"/>
            <a:ext cx="3302758" cy="2328787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995DB808-561D-47BF-B93B-FE279E9D86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62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724"/>
    </mc:Choice>
    <mc:Fallback>
      <p:transition spd="slow" advTm="557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paulgravett.com/articles2/article_images/paint_cats_neal_fox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75520" y="548680"/>
            <a:ext cx="3621410" cy="5688632"/>
          </a:xfrm>
          <a:prstGeom prst="rect">
            <a:avLst/>
          </a:prstGeom>
          <a:noFill/>
        </p:spPr>
      </p:pic>
      <p:sp>
        <p:nvSpPr>
          <p:cNvPr id="4100" name="AutoShape 4" descr="Image result for dirty plotte issue 1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4102" name="Picture 6" descr="Image result for dirty plotte issue 1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8080520" y="548680"/>
            <a:ext cx="2301494" cy="3384376"/>
          </a:xfrm>
          <a:prstGeom prst="rect">
            <a:avLst/>
          </a:prstGeom>
          <a:noFill/>
        </p:spPr>
      </p:pic>
      <p:pic>
        <p:nvPicPr>
          <p:cNvPr id="6" name="Picture 5" descr="LCO-1-1-1-25-1_001.tif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591944" y="548680"/>
            <a:ext cx="2346872" cy="3384376"/>
          </a:xfrm>
          <a:prstGeom prst="rect">
            <a:avLst/>
          </a:prstGeom>
        </p:spPr>
      </p:pic>
      <p:pic>
        <p:nvPicPr>
          <p:cNvPr id="7" name="Picture 6" descr="LCO-1-3-1-3-1_001.tif"/>
          <p:cNvPicPr>
            <a:picLocks noChangeAspect="1"/>
          </p:cNvPicPr>
          <p:nvPr/>
        </p:nvPicPr>
        <p:blipFill>
          <a:blip r:embed="rId7" cstate="screen">
            <a:lum/>
          </a:blip>
          <a:stretch>
            <a:fillRect/>
          </a:stretch>
        </p:blipFill>
        <p:spPr>
          <a:xfrm rot="16200000">
            <a:off x="7573513" y="3463655"/>
            <a:ext cx="2013526" cy="3672408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9BC884B5-4FE5-447E-A7C3-03835285C9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95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502"/>
    </mc:Choice>
    <mc:Fallback>
      <p:transition spd="slow" advTm="425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drawing&#10;&#10;Description automatically generated">
            <a:extLst>
              <a:ext uri="{FF2B5EF4-FFF2-40B4-BE49-F238E27FC236}">
                <a16:creationId xmlns:a16="http://schemas.microsoft.com/office/drawing/2014/main" id="{60BF3371-FBB4-4A47-A33C-C92A54B259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77291"/>
            <a:ext cx="12192000" cy="3103418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A9A834E8-73A6-4C4F-9219-F392D25AA7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926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414"/>
    </mc:Choice>
    <mc:Fallback>
      <p:transition spd="slow" advTm="694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book&#10;&#10;Description automatically generated">
            <a:extLst>
              <a:ext uri="{FF2B5EF4-FFF2-40B4-BE49-F238E27FC236}">
                <a16:creationId xmlns:a16="http://schemas.microsoft.com/office/drawing/2014/main" id="{5A78DD61-1D4A-4007-B023-8FE0465F353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125"/>
          <a:stretch/>
        </p:blipFill>
        <p:spPr>
          <a:xfrm>
            <a:off x="206267" y="-1"/>
            <a:ext cx="6828484" cy="6564573"/>
          </a:xfrm>
          <a:prstGeom prst="rect">
            <a:avLst/>
          </a:prstGeom>
        </p:spPr>
      </p:pic>
      <p:pic>
        <p:nvPicPr>
          <p:cNvPr id="5" name="Picture 4" descr="A picture containing text, book&#10;&#10;Description automatically generated">
            <a:extLst>
              <a:ext uri="{FF2B5EF4-FFF2-40B4-BE49-F238E27FC236}">
                <a16:creationId xmlns:a16="http://schemas.microsoft.com/office/drawing/2014/main" id="{7BC352B9-7535-4BC5-9A3F-6E40D41822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476" y="308000"/>
            <a:ext cx="4845524" cy="2974285"/>
          </a:xfrm>
          <a:prstGeom prst="rect">
            <a:avLst/>
          </a:prstGeom>
        </p:spPr>
      </p:pic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E10B4E59-A717-4FB7-B540-A1BF59FFA4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436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521"/>
    </mc:Choice>
    <mc:Fallback>
      <p:transition spd="slow" advTm="235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book&#10;&#10;Description automatically generated">
            <a:extLst>
              <a:ext uri="{FF2B5EF4-FFF2-40B4-BE49-F238E27FC236}">
                <a16:creationId xmlns:a16="http://schemas.microsoft.com/office/drawing/2014/main" id="{465E1881-367D-43C7-A8E2-3C73648650B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76"/>
          <a:stretch/>
        </p:blipFill>
        <p:spPr>
          <a:xfrm>
            <a:off x="353138" y="696036"/>
            <a:ext cx="11838862" cy="6161964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805FA390-6BBA-4F22-A70B-FBDB591DAE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065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950"/>
    </mc:Choice>
    <mc:Fallback>
      <p:transition spd="slow" advTm="669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0B6A55C-AB87-4069-82F7-A739BD0B6D1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3470" t="16318" r="36194" b="6865"/>
          <a:stretch/>
        </p:blipFill>
        <p:spPr>
          <a:xfrm>
            <a:off x="354843" y="286603"/>
            <a:ext cx="4408226" cy="6278874"/>
          </a:xfrm>
          <a:prstGeom prst="rect">
            <a:avLst/>
          </a:prstGeom>
        </p:spPr>
      </p:pic>
      <p:pic>
        <p:nvPicPr>
          <p:cNvPr id="4" name="Picture 3" descr="A picture containing mug&#10;&#10;Description automatically generated">
            <a:extLst>
              <a:ext uri="{FF2B5EF4-FFF2-40B4-BE49-F238E27FC236}">
                <a16:creationId xmlns:a16="http://schemas.microsoft.com/office/drawing/2014/main" id="{13A78720-A378-466E-93E0-31A274F4AF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4887000" cy="6858000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CCBEB905-58A2-46ED-AC98-5BE106B5A7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342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357"/>
    </mc:Choice>
    <mc:Fallback>
      <p:transition spd="slow" advTm="553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book, drawing&#10;&#10;Description automatically generated">
            <a:extLst>
              <a:ext uri="{FF2B5EF4-FFF2-40B4-BE49-F238E27FC236}">
                <a16:creationId xmlns:a16="http://schemas.microsoft.com/office/drawing/2014/main" id="{A3BF9524-1B65-420A-8AA2-F23BC2A3A5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520" y="388961"/>
            <a:ext cx="9260960" cy="6080078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19F71AD2-138E-40F6-BABF-C056D31C23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340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549"/>
    </mc:Choice>
    <mc:Fallback>
      <p:transition spd="slow" advTm="195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8378871E-922A-41CE-AE63-B9BB703C5BF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970"/>
          <a:stretch/>
        </p:blipFill>
        <p:spPr>
          <a:xfrm>
            <a:off x="473341" y="593677"/>
            <a:ext cx="11245318" cy="5670646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AA4A41CF-DCAD-4C2F-B3B8-3B025DA299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94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813"/>
    </mc:Choice>
    <mc:Fallback>
      <p:transition spd="slow" advTm="468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1185B8B1-8ADD-4C7F-BD61-EB79C301235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28"/>
          <a:stretch/>
        </p:blipFill>
        <p:spPr>
          <a:xfrm>
            <a:off x="2609624" y="82767"/>
            <a:ext cx="6972752" cy="6775233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00CE503D-B1E6-4C9D-BD17-FC730EB6C3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894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560"/>
    </mc:Choice>
    <mc:Fallback>
      <p:transition spd="slow" advTm="275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runettiink1-3.jpg"/>
          <p:cNvPicPr>
            <a:picLocks noChangeAspect="1"/>
          </p:cNvPicPr>
          <p:nvPr/>
        </p:nvPicPr>
        <p:blipFill rotWithShape="1">
          <a:blip r:embed="rId4" cstate="print"/>
          <a:srcRect l="33979" t="3885" r="34317" b="5263"/>
          <a:stretch/>
        </p:blipFill>
        <p:spPr>
          <a:xfrm>
            <a:off x="7837714" y="914400"/>
            <a:ext cx="3219061" cy="5075853"/>
          </a:xfrm>
          <a:prstGeom prst="rect">
            <a:avLst/>
          </a:prstGeom>
        </p:spPr>
      </p:pic>
      <p:pic>
        <p:nvPicPr>
          <p:cNvPr id="3" name="Picture 2" descr="IMG_1481.PNG">
            <a:extLst>
              <a:ext uri="{FF2B5EF4-FFF2-40B4-BE49-F238E27FC236}">
                <a16:creationId xmlns:a16="http://schemas.microsoft.com/office/drawing/2014/main" id="{B740AA1C-9B11-48B7-BDA9-B2A729F846B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3163" t="1476" r="34286"/>
          <a:stretch/>
        </p:blipFill>
        <p:spPr>
          <a:xfrm>
            <a:off x="970495" y="914399"/>
            <a:ext cx="6932534" cy="5075853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1C0E0A89-2483-46BE-9BDF-487C2E266D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752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413"/>
    </mc:Choice>
    <mc:Fallback>
      <p:transition spd="slow" advTm="94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eyerMRIsca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37615" y="-23654"/>
            <a:ext cx="5040138" cy="6899867"/>
          </a:xfrm>
          <a:prstGeom prst="rect">
            <a:avLst/>
          </a:prstGeom>
        </p:spPr>
      </p:pic>
      <p:pic>
        <p:nvPicPr>
          <p:cNvPr id="3" name="Picture 2" descr="SoIGuess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94962" y="-23654"/>
            <a:ext cx="4862927" cy="6881654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23A4F2B1-9A4C-458D-B226-1FBC0A44D7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849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554"/>
    </mc:Choice>
    <mc:Fallback>
      <p:transition spd="slow" advTm="175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uilding, photo, window, mirror&#10;&#10;Description automatically generated">
            <a:extLst>
              <a:ext uri="{FF2B5EF4-FFF2-40B4-BE49-F238E27FC236}">
                <a16:creationId xmlns:a16="http://schemas.microsoft.com/office/drawing/2014/main" id="{BBE14B45-611A-40F0-BDA5-68CA9DE84E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189" y="0"/>
            <a:ext cx="8631621" cy="6858000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E6F889D-FD07-403E-8F71-CF48A825FD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00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841"/>
    </mc:Choice>
    <mc:Fallback>
      <p:transition spd="slow" advTm="148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D9EE7087-9D27-443D-81E3-056F232B4BD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6096000" y="0"/>
            <a:ext cx="4873271" cy="6858000"/>
          </a:xfrm>
          <a:prstGeom prst="rect">
            <a:avLst/>
          </a:prstGeom>
        </p:spPr>
      </p:pic>
      <p:pic>
        <p:nvPicPr>
          <p:cNvPr id="5" name="Picture 4" descr="A person holding a bottle of wine&#10;&#10;Description automatically generated">
            <a:extLst>
              <a:ext uri="{FF2B5EF4-FFF2-40B4-BE49-F238E27FC236}">
                <a16:creationId xmlns:a16="http://schemas.microsoft.com/office/drawing/2014/main" id="{61C75CCE-DAA3-47EB-967B-63EAB7E8EF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295" y="9658"/>
            <a:ext cx="2916071" cy="3882045"/>
          </a:xfrm>
          <a:prstGeom prst="rect">
            <a:avLst/>
          </a:prstGeom>
        </p:spPr>
      </p:pic>
      <p:pic>
        <p:nvPicPr>
          <p:cNvPr id="7" name="Picture 6" descr="A person holding a guitar&#10;&#10;Description automatically generated">
            <a:extLst>
              <a:ext uri="{FF2B5EF4-FFF2-40B4-BE49-F238E27FC236}">
                <a16:creationId xmlns:a16="http://schemas.microsoft.com/office/drawing/2014/main" id="{C1C4F1E3-47AB-4995-8224-F84B2D37CE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303" y="3891703"/>
            <a:ext cx="3955063" cy="2966297"/>
          </a:xfrm>
          <a:prstGeom prst="rect">
            <a:avLst/>
          </a:prstGeom>
        </p:spPr>
      </p:pic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FDDABFAF-F3CA-491D-AA94-533F486AEF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050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9908"/>
    </mc:Choice>
    <mc:Fallback>
      <p:transition spd="slow" advTm="499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rawing, tree&#10;&#10;Description automatically generated">
            <a:extLst>
              <a:ext uri="{FF2B5EF4-FFF2-40B4-BE49-F238E27FC236}">
                <a16:creationId xmlns:a16="http://schemas.microsoft.com/office/drawing/2014/main" id="{8998A4CF-2210-4254-8A8B-A7DB1C0E9A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268" y="0"/>
            <a:ext cx="8809464" cy="6858000"/>
          </a:xfrm>
          <a:prstGeom prst="rect">
            <a:avLst/>
          </a:prstGeom>
        </p:spPr>
      </p:pic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A74C9A78-346B-4F20-A395-32F6F876BF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437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376"/>
    </mc:Choice>
    <mc:Fallback>
      <p:transition spd="slow" advTm="173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ohn_hicklento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-1347600"/>
            <a:ext cx="10972800" cy="822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69609" y="432001"/>
            <a:ext cx="4668128" cy="374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" dirty="0"/>
              <a:t>"Drawing is my walking now. Yeah, I run with that, I fly with it actually now. Yeah, it's keeping me alive. 'Cause I'm a fiend for it, I can't wait to get there, I can't wait to get a piece of paper and a pen. Because it's what I can control. I haven't got MS when you're looking at my pictures, and I haven't got it when I'm drawing them either.”</a:t>
            </a:r>
          </a:p>
          <a:p>
            <a:endParaRPr lang="en-US" sz="2160" dirty="0"/>
          </a:p>
          <a:p>
            <a:r>
              <a:rPr lang="en-US" sz="2160" dirty="0"/>
              <a:t>John </a:t>
            </a:r>
            <a:r>
              <a:rPr lang="en-US" sz="2160" dirty="0" err="1"/>
              <a:t>Hicklenton</a:t>
            </a:r>
            <a:r>
              <a:rPr lang="en-US" sz="2160" dirty="0"/>
              <a:t>, </a:t>
            </a:r>
            <a:r>
              <a:rPr lang="en-US" sz="2160" i="1" dirty="0"/>
              <a:t>Here’s Johnny</a:t>
            </a:r>
            <a:r>
              <a:rPr lang="en-US" sz="2160" dirty="0"/>
              <a:t>, 2009</a:t>
            </a: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52CDEE9D-CE2B-4E74-B13E-D692301C1E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15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421"/>
    </mc:Choice>
    <mc:Fallback>
      <p:transition spd="slow" advTm="204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hoto, text, different, sitting&#10;&#10;Description automatically generated">
            <a:extLst>
              <a:ext uri="{FF2B5EF4-FFF2-40B4-BE49-F238E27FC236}">
                <a16:creationId xmlns:a16="http://schemas.microsoft.com/office/drawing/2014/main" id="{0B8C9A57-EF98-42AC-B64A-1FDEE90C0F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31377" cy="6858000"/>
          </a:xfrm>
          <a:prstGeom prst="rect">
            <a:avLst/>
          </a:prstGeom>
        </p:spPr>
      </p:pic>
      <p:pic>
        <p:nvPicPr>
          <p:cNvPr id="6" name="Picture 5" descr="A picture containing photo, text, different, sitting&#10;&#10;Description automatically generated">
            <a:extLst>
              <a:ext uri="{FF2B5EF4-FFF2-40B4-BE49-F238E27FC236}">
                <a16:creationId xmlns:a16="http://schemas.microsoft.com/office/drawing/2014/main" id="{23F97EB4-06AB-4138-AB12-844C5760FF7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3" t="80680" r="3774" b="2585"/>
          <a:stretch/>
        </p:blipFill>
        <p:spPr>
          <a:xfrm>
            <a:off x="4605936" y="102635"/>
            <a:ext cx="7467876" cy="28644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B865D06-0DFA-4257-9DB9-A5EFA584EDA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3444" t="24898" r="33495" b="19320"/>
          <a:stretch/>
        </p:blipFill>
        <p:spPr>
          <a:xfrm>
            <a:off x="9062120" y="2929815"/>
            <a:ext cx="2890394" cy="2743198"/>
          </a:xfrm>
          <a:prstGeom prst="rect">
            <a:avLst/>
          </a:prstGeom>
        </p:spPr>
      </p:pic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id="{8A3A86B3-5B5D-4002-8A3E-2617DB862D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653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5779"/>
    </mc:Choice>
    <mc:Fallback>
      <p:transition spd="slow" advTm="1557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147</Words>
  <Application>Microsoft Office PowerPoint</Application>
  <PresentationFormat>Widescreen</PresentationFormat>
  <Paragraphs>11</Paragraphs>
  <Slides>26</Slides>
  <Notes>2</Notes>
  <HiddenSlides>0</HiddenSlides>
  <MMClips>26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Miers, John W</dc:creator>
  <cp:lastModifiedBy>Miers, John W</cp:lastModifiedBy>
  <cp:revision>18</cp:revision>
  <dcterms:created xsi:type="dcterms:W3CDTF">2020-06-28T18:20:53Z</dcterms:created>
  <dcterms:modified xsi:type="dcterms:W3CDTF">2020-06-28T22:00:39Z</dcterms:modified>
</cp:coreProperties>
</file>