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2"/>
  </p:notesMasterIdLst>
  <p:handoutMasterIdLst>
    <p:handoutMasterId r:id="rId43"/>
  </p:handoutMasterIdLst>
  <p:sldIdLst>
    <p:sldId id="306" r:id="rId2"/>
    <p:sldId id="257" r:id="rId3"/>
    <p:sldId id="307" r:id="rId4"/>
    <p:sldId id="259" r:id="rId5"/>
    <p:sldId id="291" r:id="rId6"/>
    <p:sldId id="277" r:id="rId7"/>
    <p:sldId id="260" r:id="rId8"/>
    <p:sldId id="266" r:id="rId9"/>
    <p:sldId id="264" r:id="rId10"/>
    <p:sldId id="290" r:id="rId11"/>
    <p:sldId id="288" r:id="rId12"/>
    <p:sldId id="289" r:id="rId13"/>
    <p:sldId id="350" r:id="rId14"/>
    <p:sldId id="351" r:id="rId15"/>
    <p:sldId id="349" r:id="rId16"/>
    <p:sldId id="285" r:id="rId17"/>
    <p:sldId id="353" r:id="rId18"/>
    <p:sldId id="355" r:id="rId19"/>
    <p:sldId id="356" r:id="rId20"/>
    <p:sldId id="357" r:id="rId21"/>
    <p:sldId id="358" r:id="rId22"/>
    <p:sldId id="359" r:id="rId23"/>
    <p:sldId id="360" r:id="rId24"/>
    <p:sldId id="283" r:id="rId25"/>
    <p:sldId id="284" r:id="rId26"/>
    <p:sldId id="361" r:id="rId27"/>
    <p:sldId id="286" r:id="rId28"/>
    <p:sldId id="343" r:id="rId29"/>
    <p:sldId id="280" r:id="rId30"/>
    <p:sldId id="281" r:id="rId31"/>
    <p:sldId id="282" r:id="rId32"/>
    <p:sldId id="338" r:id="rId33"/>
    <p:sldId id="308" r:id="rId34"/>
    <p:sldId id="342" r:id="rId35"/>
    <p:sldId id="339" r:id="rId36"/>
    <p:sldId id="344" r:id="rId37"/>
    <p:sldId id="364" r:id="rId38"/>
    <p:sldId id="365" r:id="rId39"/>
    <p:sldId id="366" r:id="rId40"/>
    <p:sldId id="36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3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52" autoAdjust="0"/>
    <p:restoredTop sz="92005" autoAdjust="0"/>
  </p:normalViewPr>
  <p:slideViewPr>
    <p:cSldViewPr>
      <p:cViewPr varScale="1">
        <p:scale>
          <a:sx n="118" d="100"/>
          <a:sy n="118" d="100"/>
        </p:scale>
        <p:origin x="1960" y="192"/>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pPr/>
              <a:t>6/26/20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pPr/>
              <a:t>‹#›</a:t>
            </a:fld>
            <a:endParaRPr lang="en-US"/>
          </a:p>
        </p:txBody>
      </p:sp>
    </p:spTree>
    <p:extLst>
      <p:ext uri="{BB962C8B-B14F-4D97-AF65-F5344CB8AC3E}">
        <p14:creationId xmlns:p14="http://schemas.microsoft.com/office/powerpoint/2010/main" val="826984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pPr/>
              <a:t>6/26/20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pPr/>
              <a:t>‹#›</a:t>
            </a:fld>
            <a:endParaRPr lang="en-US"/>
          </a:p>
        </p:txBody>
      </p:sp>
    </p:spTree>
    <p:extLst>
      <p:ext uri="{BB962C8B-B14F-4D97-AF65-F5344CB8AC3E}">
        <p14:creationId xmlns:p14="http://schemas.microsoft.com/office/powerpoint/2010/main" val="30093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for a photo album.</a:t>
            </a:r>
          </a:p>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18</a:t>
            </a:fld>
            <a:endParaRPr lang="en-US"/>
          </a:p>
        </p:txBody>
      </p:sp>
    </p:spTree>
    <p:extLst>
      <p:ext uri="{BB962C8B-B14F-4D97-AF65-F5344CB8AC3E}">
        <p14:creationId xmlns:p14="http://schemas.microsoft.com/office/powerpoint/2010/main" val="2333227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1"/>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a:t>Click to add Master title</a:t>
            </a:r>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Rectangle 7"/>
          <p:cNvSpPr>
            <a:spLocks noGrp="1"/>
          </p:cNvSpPr>
          <p:nvPr>
            <p:ph type="body" sz="quarter" idx="16" hasCustomPrompt="1"/>
          </p:nvPr>
        </p:nvSpPr>
        <p:spPr>
          <a:xfrm>
            <a:off x="457200" y="4114801"/>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a:t>Click to add caption</a:t>
            </a:r>
          </a:p>
        </p:txBody>
      </p:sp>
      <p:sp>
        <p:nvSpPr>
          <p:cNvPr id="9" name="Rectangle 7"/>
          <p:cNvSpPr>
            <a:spLocks noGrp="1"/>
          </p:cNvSpPr>
          <p:nvPr>
            <p:ph type="body" sz="quarter" idx="17" hasCustomPrompt="1"/>
          </p:nvPr>
        </p:nvSpPr>
        <p:spPr>
          <a:xfrm>
            <a:off x="4800601" y="4114801"/>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a:t>Click to add caption</a:t>
            </a:r>
          </a:p>
        </p:txBody>
      </p:sp>
      <p:grpSp>
        <p:nvGrpSpPr>
          <p:cNvPr id="10" name="Group 9"/>
          <p:cNvGrpSpPr/>
          <p:nvPr userDrawn="1"/>
        </p:nvGrpSpPr>
        <p:grpSpPr>
          <a:xfrm rot="5400000">
            <a:off x="4277033"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D8B468DE-61B7-0B4D-B3D8-08A7943B454E}" type="datetime1">
              <a:rPr lang="en-IN" smtClean="0"/>
              <a:t>26/06/20</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r>
              <a:rPr lang="en-IN"/>
              <a:t>© Somanand Saraswati</a:t>
            </a:r>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11" name="Rectangle 10"/>
          <p:cNvSpPr/>
          <p:nvPr userDrawn="1"/>
        </p:nvSpPr>
        <p:spPr>
          <a:xfrm rot="1223811">
            <a:off x="4598125" y="530556"/>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8"/>
            <a:ext cx="2035691"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a:t>Click icon to add picture</a:t>
            </a:r>
            <a:endParaRPr lang="en-US" dirty="0"/>
          </a:p>
        </p:txBody>
      </p:sp>
      <p:sp>
        <p:nvSpPr>
          <p:cNvPr id="3" name="Date Placeholder 2"/>
          <p:cNvSpPr>
            <a:spLocks noGrp="1"/>
          </p:cNvSpPr>
          <p:nvPr>
            <p:ph type="dt" sz="half" idx="10"/>
          </p:nvPr>
        </p:nvSpPr>
        <p:spPr/>
        <p:txBody>
          <a:bodyPr/>
          <a:lstStyle/>
          <a:p>
            <a:fld id="{2D7DD344-DB0B-D64E-ADD3-9FD2EC10DB7B}" type="datetime1">
              <a:rPr lang="en-IN" smtClean="0"/>
              <a:t>26/06/20</a:t>
            </a:fld>
            <a:endParaRPr lang="en-US"/>
          </a:p>
        </p:txBody>
      </p:sp>
      <p:sp>
        <p:nvSpPr>
          <p:cNvPr id="4" name="Footer Placeholder 3"/>
          <p:cNvSpPr>
            <a:spLocks noGrp="1"/>
          </p:cNvSpPr>
          <p:nvPr>
            <p:ph type="ftr" sz="quarter" idx="11"/>
          </p:nvPr>
        </p:nvSpPr>
        <p:spPr/>
        <p:txBody>
          <a:bodyPr/>
          <a:lstStyle/>
          <a:p>
            <a:r>
              <a:rPr lang="en-IN"/>
              <a:t>© Somanand Saraswati</a:t>
            </a:r>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a:t>Click to add title</a:t>
            </a:r>
          </a:p>
        </p:txBody>
      </p:sp>
      <p:sp>
        <p:nvSpPr>
          <p:cNvPr id="6" name="Rectangle 5"/>
          <p:cNvSpPr/>
          <p:nvPr userDrawn="1"/>
        </p:nvSpPr>
        <p:spPr>
          <a:xfrm>
            <a:off x="533400" y="1172147"/>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4"/>
            <a:ext cx="3346623"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a:t>Click icon to add picture</a:t>
            </a:r>
            <a:endParaRPr lang="en-US" dirty="0"/>
          </a:p>
        </p:txBody>
      </p:sp>
      <p:sp>
        <p:nvSpPr>
          <p:cNvPr id="10" name="Text Placeholder 9"/>
          <p:cNvSpPr>
            <a:spLocks noGrp="1"/>
          </p:cNvSpPr>
          <p:nvPr>
            <p:ph type="body" sz="quarter" idx="14" hasCustomPrompt="1"/>
          </p:nvPr>
        </p:nvSpPr>
        <p:spPr>
          <a:xfrm>
            <a:off x="781050" y="4754394"/>
            <a:ext cx="3333751" cy="317500"/>
          </a:xfrm>
        </p:spPr>
        <p:txBody>
          <a:bodyPr>
            <a:noAutofit/>
          </a:bodyPr>
          <a:lstStyle>
            <a:lvl1pPr algn="ctr">
              <a:buNone/>
              <a:defRPr sz="1600" baseline="0">
                <a:solidFill>
                  <a:schemeClr val="tx1">
                    <a:lumMod val="65000"/>
                    <a:lumOff val="35000"/>
                  </a:schemeClr>
                </a:solidFill>
              </a:defRPr>
            </a:lvl1pPr>
          </a:lstStyle>
          <a:p>
            <a:pPr lvl="0"/>
            <a:r>
              <a:rPr lang="en-US" dirty="0"/>
              <a:t>Click to add short caption</a:t>
            </a:r>
          </a:p>
        </p:txBody>
      </p:sp>
      <p:sp>
        <p:nvSpPr>
          <p:cNvPr id="17" name="Rectangle 16"/>
          <p:cNvSpPr/>
          <p:nvPr userDrawn="1"/>
        </p:nvSpPr>
        <p:spPr>
          <a:xfrm>
            <a:off x="5985608" y="2877172"/>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40"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990600" y="1371600"/>
            <a:ext cx="4026757" cy="4038600"/>
          </a:xfrm>
          <a:prstGeom prst="rect">
            <a:avLst/>
          </a:prstGeom>
        </p:spPr>
      </p:pic>
      <p:sp>
        <p:nvSpPr>
          <p:cNvPr id="13" name="Picture Placeholder 12"/>
          <p:cNvSpPr>
            <a:spLocks noGrp="1"/>
          </p:cNvSpPr>
          <p:nvPr>
            <p:ph type="pic" sz="quarter" idx="13"/>
          </p:nvPr>
        </p:nvSpPr>
        <p:spPr>
          <a:xfrm>
            <a:off x="1592250" y="2370153"/>
            <a:ext cx="2804823"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a:t>Click icon to add picture</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2"/>
            <a:ext cx="2507224" cy="2514599"/>
          </a:xfrm>
          <a:prstGeom prst="rect">
            <a:avLst/>
          </a:prstGeom>
        </p:spPr>
      </p:pic>
      <p:sp>
        <p:nvSpPr>
          <p:cNvPr id="15" name="Picture Placeholder 12"/>
          <p:cNvSpPr>
            <a:spLocks noGrp="1"/>
          </p:cNvSpPr>
          <p:nvPr>
            <p:ph type="pic" sz="quarter" idx="14"/>
          </p:nvPr>
        </p:nvSpPr>
        <p:spPr>
          <a:xfrm>
            <a:off x="5706475" y="1371601"/>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a:t>Click icon to add picture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2"/>
            <a:ext cx="2507224" cy="2514599"/>
          </a:xfrm>
          <a:prstGeom prst="rect">
            <a:avLst/>
          </a:prstGeom>
        </p:spPr>
      </p:pic>
      <p:sp>
        <p:nvSpPr>
          <p:cNvPr id="17" name="Picture Placeholder 12"/>
          <p:cNvSpPr>
            <a:spLocks noGrp="1"/>
          </p:cNvSpPr>
          <p:nvPr>
            <p:ph type="pic" sz="quarter" idx="15"/>
          </p:nvPr>
        </p:nvSpPr>
        <p:spPr>
          <a:xfrm>
            <a:off x="5706475" y="4114801"/>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a:t>Click icon to add picture</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6A9FD6F9-6395-4342-8567-3591189E9AB7}" type="datetime1">
              <a:rPr lang="en-IN" smtClean="0"/>
              <a:t>26/06/20</a:t>
            </a:fld>
            <a:endParaRPr lang="en-US"/>
          </a:p>
        </p:txBody>
      </p:sp>
      <p:sp>
        <p:nvSpPr>
          <p:cNvPr id="24"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grpSp>
        <p:nvGrpSpPr>
          <p:cNvPr id="12" name="Group 11"/>
          <p:cNvGrpSpPr/>
          <p:nvPr userDrawn="1"/>
        </p:nvGrpSpPr>
        <p:grpSpPr>
          <a:xfrm rot="5400000">
            <a:off x="4277033"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ACFA6448-11F7-E943-8BB1-63583995C100}" type="datetime1">
              <a:rPr lang="en-IN" smtClean="0"/>
              <a:t>26/06/20</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r>
              <a:rPr lang="en-IN"/>
              <a:t>© Somanand Saraswati</a:t>
            </a:r>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3" name="Date Placeholder 2"/>
          <p:cNvSpPr>
            <a:spLocks noGrp="1"/>
          </p:cNvSpPr>
          <p:nvPr>
            <p:ph type="dt" sz="half" idx="10"/>
          </p:nvPr>
        </p:nvSpPr>
        <p:spPr/>
        <p:txBody>
          <a:bodyPr/>
          <a:lstStyle/>
          <a:p>
            <a:fld id="{2ACB5BAD-8223-DE47-8CA3-9678C0A0D8FB}" type="datetime1">
              <a:rPr lang="en-IN" smtClean="0"/>
              <a:t>26/06/20</a:t>
            </a:fld>
            <a:endParaRPr lang="en-US"/>
          </a:p>
        </p:txBody>
      </p:sp>
      <p:sp>
        <p:nvSpPr>
          <p:cNvPr id="4" name="Footer Placeholder 3"/>
          <p:cNvSpPr>
            <a:spLocks noGrp="1"/>
          </p:cNvSpPr>
          <p:nvPr>
            <p:ph type="ftr" sz="quarter" idx="11"/>
          </p:nvPr>
        </p:nvSpPr>
        <p:spPr/>
        <p:txBody>
          <a:bodyPr/>
          <a:lstStyle/>
          <a:p>
            <a:r>
              <a:rPr lang="en-IN"/>
              <a:t>© Somanand Saraswati</a:t>
            </a:r>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6" name="Rectangle 7"/>
          <p:cNvSpPr>
            <a:spLocks noGrp="1" noChangeAspect="1"/>
          </p:cNvSpPr>
          <p:nvPr>
            <p:ph type="pic" sz="quarter" idx="13"/>
          </p:nvPr>
        </p:nvSpPr>
        <p:spPr>
          <a:xfrm>
            <a:off x="4741633" y="3480024"/>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7" name="Rectangle 7"/>
          <p:cNvSpPr>
            <a:spLocks noGrp="1" noChangeAspect="1"/>
          </p:cNvSpPr>
          <p:nvPr>
            <p:ph type="pic" sz="quarter" idx="14"/>
          </p:nvPr>
        </p:nvSpPr>
        <p:spPr>
          <a:xfrm>
            <a:off x="558801" y="3480024"/>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8" name="Picture Placeholder 7"/>
          <p:cNvSpPr>
            <a:spLocks noGrp="1" noChangeAspect="1"/>
          </p:cNvSpPr>
          <p:nvPr>
            <p:ph type="pic" sz="quarter" idx="15"/>
          </p:nvPr>
        </p:nvSpPr>
        <p:spPr>
          <a:xfrm>
            <a:off x="4741633" y="355824"/>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9" name="Rectangle 11"/>
          <p:cNvSpPr>
            <a:spLocks noGrp="1"/>
          </p:cNvSpPr>
          <p:nvPr>
            <p:ph type="body" sz="quarter" idx="16" hasCustomPrompt="1"/>
          </p:nvPr>
        </p:nvSpPr>
        <p:spPr>
          <a:xfrm>
            <a:off x="558801" y="355824"/>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a:t>Click to add caption</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DFB62B44-B7A2-9848-A611-6854D673FB81}" type="datetime1">
              <a:rPr lang="en-IN" smtClean="0"/>
              <a:t>26/06/20</a:t>
            </a:fld>
            <a:endParaRPr lang="en-US"/>
          </a:p>
        </p:txBody>
      </p:sp>
      <p:sp>
        <p:nvSpPr>
          <p:cNvPr id="5" name="Footer Placeholder 4"/>
          <p:cNvSpPr>
            <a:spLocks noGrp="1"/>
          </p:cNvSpPr>
          <p:nvPr>
            <p:ph type="ftr" sz="quarter" idx="11"/>
          </p:nvPr>
        </p:nvSpPr>
        <p:spPr/>
        <p:txBody>
          <a:bodyPr/>
          <a:lstStyle/>
          <a:p>
            <a:r>
              <a:rPr lang="en-IN"/>
              <a:t>© Somanand Saraswati</a:t>
            </a:r>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pPr/>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a:t>Click icon to add picture</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a:t>Click icon to add picture</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a:t>Click icon to add picture</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a:t>CLICK TO ADD TITLE</a:t>
            </a:r>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a:t>Click to add subtext</a:t>
            </a:r>
          </a:p>
        </p:txBody>
      </p:sp>
      <p:sp>
        <p:nvSpPr>
          <p:cNvPr id="12" name="Rectangle 11"/>
          <p:cNvSpPr/>
          <p:nvPr userDrawn="1"/>
        </p:nvSpPr>
        <p:spPr>
          <a:xfrm>
            <a:off x="8524569" y="0"/>
            <a:ext cx="540775"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5"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0583F6-F48E-E044-9BD5-A4AFDF059A65}" type="datetime1">
              <a:rPr lang="en-IN" smtClean="0"/>
              <a:t>26/06/20</a:t>
            </a:fld>
            <a:endParaRPr lang="en-US"/>
          </a:p>
        </p:txBody>
      </p:sp>
      <p:sp>
        <p:nvSpPr>
          <p:cNvPr id="4" name="Footer Placeholder 3"/>
          <p:cNvSpPr>
            <a:spLocks noGrp="1"/>
          </p:cNvSpPr>
          <p:nvPr>
            <p:ph type="ftr" sz="quarter" idx="11"/>
          </p:nvPr>
        </p:nvSpPr>
        <p:spPr/>
        <p:txBody>
          <a:bodyPr/>
          <a:lstStyle/>
          <a:p>
            <a:r>
              <a:rPr lang="en-IN"/>
              <a:t>© Somanand Saraswati</a:t>
            </a:r>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Picture Placeholder 7"/>
          <p:cNvSpPr>
            <a:spLocks noGrp="1" noChangeAspect="1"/>
          </p:cNvSpPr>
          <p:nvPr>
            <p:ph type="pic" sz="quarter" idx="25"/>
          </p:nvPr>
        </p:nvSpPr>
        <p:spPr>
          <a:xfrm>
            <a:off x="4652720" y="241192"/>
            <a:ext cx="2217699"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a:t>Click to add caption</a:t>
            </a:r>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a:t>Click to add caption</a:t>
            </a:r>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a:t>Click to add caption</a:t>
            </a:r>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a:t>Click to add caption</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682CA0-4685-1045-8507-28195007ECB0}" type="datetime1">
              <a:rPr lang="en-IN" smtClean="0"/>
              <a:t>26/06/20</a:t>
            </a:fld>
            <a:endParaRPr lang="en-US"/>
          </a:p>
        </p:txBody>
      </p:sp>
      <p:sp>
        <p:nvSpPr>
          <p:cNvPr id="4" name="Footer Placeholder 3"/>
          <p:cNvSpPr>
            <a:spLocks noGrp="1"/>
          </p:cNvSpPr>
          <p:nvPr>
            <p:ph type="ftr" sz="quarter" idx="11"/>
          </p:nvPr>
        </p:nvSpPr>
        <p:spPr/>
        <p:txBody>
          <a:bodyPr/>
          <a:lstStyle/>
          <a:p>
            <a:r>
              <a:rPr lang="en-IN"/>
              <a:t>© Somanand Saraswati</a:t>
            </a:r>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Picture Placeholder 7"/>
          <p:cNvSpPr>
            <a:spLocks noGrp="1" noChangeAspect="1"/>
          </p:cNvSpPr>
          <p:nvPr>
            <p:ph type="pic" sz="quarter" idx="25"/>
          </p:nvPr>
        </p:nvSpPr>
        <p:spPr>
          <a:xfrm>
            <a:off x="4690820" y="241192"/>
            <a:ext cx="2217699"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a:t>Click to add caption</a:t>
            </a:r>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a:t>Click to add caption</a:t>
            </a:r>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a:t>Click to add caption</a:t>
            </a:r>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a:t>Click to add caption</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1"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31"/>
          </p:nvPr>
        </p:nvSpPr>
        <p:spPr>
          <a:xfrm>
            <a:off x="4622801"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Picture Placeholder 7"/>
          <p:cNvSpPr>
            <a:spLocks noGrp="1"/>
          </p:cNvSpPr>
          <p:nvPr>
            <p:ph type="pic" sz="quarter" idx="30"/>
          </p:nvPr>
        </p:nvSpPr>
        <p:spPr>
          <a:xfrm>
            <a:off x="2425261"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9" name="Rectangle 7"/>
          <p:cNvSpPr>
            <a:spLocks noGrp="1"/>
          </p:cNvSpPr>
          <p:nvPr>
            <p:ph type="pic" sz="quarter" idx="32"/>
          </p:nvPr>
        </p:nvSpPr>
        <p:spPr>
          <a:xfrm>
            <a:off x="6816367"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a:t>Click to add title style</a:t>
            </a:r>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a:t>Click to add caption text</a:t>
            </a:r>
          </a:p>
        </p:txBody>
      </p:sp>
      <p:grpSp>
        <p:nvGrpSpPr>
          <p:cNvPr id="11" name="Group 10"/>
          <p:cNvGrpSpPr/>
          <p:nvPr userDrawn="1"/>
        </p:nvGrpSpPr>
        <p:grpSpPr>
          <a:xfrm rot="5400000">
            <a:off x="4277033"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0FCDC648-3A3F-D847-9660-650B29042D4F}" type="datetime1">
              <a:rPr lang="en-IN" smtClean="0"/>
              <a:t>26/06/20</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r>
              <a:rPr lang="en-IN"/>
              <a:t>© Somanand Saraswati</a:t>
            </a:r>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6" name="Rectangle 7"/>
          <p:cNvSpPr>
            <a:spLocks noGrp="1"/>
          </p:cNvSpPr>
          <p:nvPr>
            <p:ph type="pic" sz="quarter" idx="14"/>
          </p:nvPr>
        </p:nvSpPr>
        <p:spPr>
          <a:xfrm>
            <a:off x="762000" y="257666"/>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noChangeAspect="1"/>
          </p:cNvSpPr>
          <p:nvPr>
            <p:ph type="pic" sz="quarter" idx="18"/>
          </p:nvPr>
        </p:nvSpPr>
        <p:spPr>
          <a:xfrm>
            <a:off x="5655440" y="257666"/>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Picture Placeholder 7"/>
          <p:cNvSpPr>
            <a:spLocks noGrp="1" noChangeAspect="1"/>
          </p:cNvSpPr>
          <p:nvPr>
            <p:ph type="pic" sz="quarter" idx="22"/>
          </p:nvPr>
        </p:nvSpPr>
        <p:spPr>
          <a:xfrm>
            <a:off x="5655440" y="2362201"/>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9" name="Rectangle 7"/>
          <p:cNvSpPr>
            <a:spLocks noGrp="1" noChangeAspect="1"/>
          </p:cNvSpPr>
          <p:nvPr>
            <p:ph type="pic" sz="quarter" idx="23"/>
          </p:nvPr>
        </p:nvSpPr>
        <p:spPr>
          <a:xfrm>
            <a:off x="5655440" y="4495801"/>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A1AC000C-EAA1-FC48-97C4-CF6A2AEC173E}" type="datetime1">
              <a:rPr lang="en-IN" smtClean="0"/>
              <a:t>26/06/20</a:t>
            </a:fld>
            <a:endParaRPr lang="en-US"/>
          </a:p>
        </p:txBody>
      </p:sp>
      <p:sp>
        <p:nvSpPr>
          <p:cNvPr id="13"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15" name="Rectangle 14"/>
          <p:cNvSpPr/>
          <p:nvPr userDrawn="1"/>
        </p:nvSpPr>
        <p:spPr>
          <a:xfrm>
            <a:off x="8524569" y="0"/>
            <a:ext cx="540775"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5"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2" name="Title 1"/>
          <p:cNvSpPr>
            <a:spLocks noGrp="1"/>
          </p:cNvSpPr>
          <p:nvPr>
            <p:ph type="title"/>
          </p:nvPr>
        </p:nvSpPr>
        <p:spPr>
          <a:xfrm>
            <a:off x="609600" y="4646840"/>
            <a:ext cx="7772400" cy="1362075"/>
          </a:xfrm>
        </p:spPr>
        <p:txBody>
          <a:bodyPr anchor="t"/>
          <a:lstStyle>
            <a:lvl1pPr algn="l">
              <a:defRPr sz="4000" b="1" cap="all">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314665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C5464313-E29B-9841-9123-78ED04AC3286}" type="datetime1">
              <a:rPr lang="en-IN" smtClean="0"/>
              <a:t>26/06/20</a:t>
            </a:fld>
            <a:endParaRPr lang="en-US"/>
          </a:p>
        </p:txBody>
      </p:sp>
      <p:sp>
        <p:nvSpPr>
          <p:cNvPr id="10"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1" y="3480499"/>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17"/>
          </p:nvPr>
        </p:nvSpPr>
        <p:spPr>
          <a:xfrm>
            <a:off x="2881448" y="228601"/>
            <a:ext cx="5259411"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Picture Placeholder 7"/>
          <p:cNvSpPr>
            <a:spLocks noGrp="1"/>
          </p:cNvSpPr>
          <p:nvPr>
            <p:ph type="pic" sz="quarter" idx="26"/>
          </p:nvPr>
        </p:nvSpPr>
        <p:spPr>
          <a:xfrm>
            <a:off x="609601"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9" name="Rectangle 7"/>
          <p:cNvSpPr>
            <a:spLocks noGrp="1" noChangeAspect="1"/>
          </p:cNvSpPr>
          <p:nvPr>
            <p:ph type="pic" sz="quarter" idx="27"/>
          </p:nvPr>
        </p:nvSpPr>
        <p:spPr>
          <a:xfrm>
            <a:off x="5799895" y="4563307"/>
            <a:ext cx="2429707"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0" name="Rectangle 7"/>
          <p:cNvSpPr>
            <a:spLocks noGrp="1" noChangeAspect="1"/>
          </p:cNvSpPr>
          <p:nvPr>
            <p:ph type="pic" sz="quarter" idx="28"/>
          </p:nvPr>
        </p:nvSpPr>
        <p:spPr>
          <a:xfrm>
            <a:off x="2895601" y="4563307"/>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742C891A-7551-CC41-9E25-D7D70706BD7F}" type="datetime1">
              <a:rPr lang="en-IN" smtClean="0"/>
              <a:t>26/06/20</a:t>
            </a:fld>
            <a:endParaRPr lang="en-US"/>
          </a:p>
        </p:txBody>
      </p:sp>
      <p:sp>
        <p:nvSpPr>
          <p:cNvPr id="14"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3D2F7BE-42BD-5349-9CD4-BF27ADCEEF25}" type="datetime1">
              <a:rPr lang="en-IN" smtClean="0"/>
              <a:t>26/06/20</a:t>
            </a:fld>
            <a:endParaRPr lang="en-US"/>
          </a:p>
        </p:txBody>
      </p:sp>
      <p:sp>
        <p:nvSpPr>
          <p:cNvPr id="8" name="Footer Placeholder 7"/>
          <p:cNvSpPr>
            <a:spLocks noGrp="1"/>
          </p:cNvSpPr>
          <p:nvPr>
            <p:ph type="ftr" sz="quarter" idx="11"/>
          </p:nvPr>
        </p:nvSpPr>
        <p:spPr/>
        <p:txBody>
          <a:bodyPr/>
          <a:lstStyle/>
          <a:p>
            <a:r>
              <a:rPr lang="en-IN"/>
              <a:t>© Somanand Saraswati</a:t>
            </a:r>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pPr/>
              <a:t>‹#›</a:t>
            </a:fld>
            <a:endParaRPr lang="en-US"/>
          </a:p>
        </p:txBody>
      </p:sp>
      <p:sp>
        <p:nvSpPr>
          <p:cNvPr id="10" name="Rectangle 7"/>
          <p:cNvSpPr>
            <a:spLocks noGrp="1"/>
          </p:cNvSpPr>
          <p:nvPr>
            <p:ph type="pic" sz="quarter" idx="26"/>
          </p:nvPr>
        </p:nvSpPr>
        <p:spPr>
          <a:xfrm>
            <a:off x="529106" y="3124201"/>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1" name="Rectangle 7"/>
          <p:cNvSpPr>
            <a:spLocks noGrp="1"/>
          </p:cNvSpPr>
          <p:nvPr>
            <p:ph type="pic" sz="quarter" idx="29"/>
          </p:nvPr>
        </p:nvSpPr>
        <p:spPr>
          <a:xfrm>
            <a:off x="511375" y="228602"/>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2" name="Rectangle 7"/>
          <p:cNvSpPr>
            <a:spLocks noGrp="1"/>
          </p:cNvSpPr>
          <p:nvPr>
            <p:ph type="pic" sz="quarter" idx="30"/>
          </p:nvPr>
        </p:nvSpPr>
        <p:spPr>
          <a:xfrm>
            <a:off x="4780701" y="228602"/>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3" name="Rectangle 7"/>
          <p:cNvSpPr>
            <a:spLocks noGrp="1"/>
          </p:cNvSpPr>
          <p:nvPr>
            <p:ph type="pic" sz="quarter" idx="27"/>
          </p:nvPr>
        </p:nvSpPr>
        <p:spPr>
          <a:xfrm>
            <a:off x="3310406" y="3124201"/>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4" name="Rectangle 7"/>
          <p:cNvSpPr>
            <a:spLocks noGrp="1"/>
          </p:cNvSpPr>
          <p:nvPr>
            <p:ph type="pic" sz="quarter" idx="28"/>
          </p:nvPr>
        </p:nvSpPr>
        <p:spPr>
          <a:xfrm>
            <a:off x="6091706" y="3124201"/>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1"/>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67" name="Text Placeholder 28"/>
          <p:cNvSpPr>
            <a:spLocks noGrp="1"/>
          </p:cNvSpPr>
          <p:nvPr>
            <p:ph type="body" sz="quarter" idx="32" hasCustomPrompt="1"/>
          </p:nvPr>
        </p:nvSpPr>
        <p:spPr>
          <a:xfrm>
            <a:off x="4724400" y="51678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1"/>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35" name="Text Placeholder 28"/>
          <p:cNvSpPr>
            <a:spLocks noGrp="1"/>
          </p:cNvSpPr>
          <p:nvPr>
            <p:ph type="body" sz="quarter" idx="20" hasCustomPrompt="1"/>
          </p:nvPr>
        </p:nvSpPr>
        <p:spPr>
          <a:xfrm>
            <a:off x="4724400" y="9006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24" name="Picture Placeholder 11"/>
          <p:cNvSpPr>
            <a:spLocks noGrp="1"/>
          </p:cNvSpPr>
          <p:nvPr>
            <p:ph type="pic" sz="quarter" idx="16"/>
          </p:nvPr>
        </p:nvSpPr>
        <p:spPr>
          <a:xfrm>
            <a:off x="6858000" y="2910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26" name="Text Placeholder 25"/>
          <p:cNvSpPr>
            <a:spLocks noGrp="1"/>
          </p:cNvSpPr>
          <p:nvPr>
            <p:ph type="body" sz="quarter" idx="17" hasCustomPrompt="1"/>
          </p:nvPr>
        </p:nvSpPr>
        <p:spPr>
          <a:xfrm>
            <a:off x="304800" y="443411"/>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29" name="Text Placeholder 28"/>
          <p:cNvSpPr>
            <a:spLocks noGrp="1"/>
          </p:cNvSpPr>
          <p:nvPr>
            <p:ph type="body" sz="quarter" idx="18" hasCustomPrompt="1"/>
          </p:nvPr>
        </p:nvSpPr>
        <p:spPr>
          <a:xfrm>
            <a:off x="304800" y="9006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54" name="Picture Placeholder 11"/>
          <p:cNvSpPr>
            <a:spLocks noGrp="1"/>
          </p:cNvSpPr>
          <p:nvPr>
            <p:ph type="pic" sz="quarter" idx="22"/>
          </p:nvPr>
        </p:nvSpPr>
        <p:spPr>
          <a:xfrm>
            <a:off x="4650657" y="24246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55" name="Text Placeholder 25"/>
          <p:cNvSpPr>
            <a:spLocks noGrp="1"/>
          </p:cNvSpPr>
          <p:nvPr>
            <p:ph type="body" sz="quarter" idx="23" hasCustomPrompt="1"/>
          </p:nvPr>
        </p:nvSpPr>
        <p:spPr>
          <a:xfrm>
            <a:off x="2517057" y="2577011"/>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56" name="Text Placeholder 28"/>
          <p:cNvSpPr>
            <a:spLocks noGrp="1"/>
          </p:cNvSpPr>
          <p:nvPr>
            <p:ph type="body" sz="quarter" idx="24" hasCustomPrompt="1"/>
          </p:nvPr>
        </p:nvSpPr>
        <p:spPr>
          <a:xfrm>
            <a:off x="2517057" y="30342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left</a:t>
            </a:r>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1"/>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59" name="Text Placeholder 28"/>
          <p:cNvSpPr>
            <a:spLocks noGrp="1"/>
          </p:cNvSpPr>
          <p:nvPr>
            <p:ph type="body" sz="quarter" idx="26" hasCustomPrompt="1"/>
          </p:nvPr>
        </p:nvSpPr>
        <p:spPr>
          <a:xfrm>
            <a:off x="6936657" y="30342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left</a:t>
            </a:r>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1" y="45582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62" name="Picture Placeholder 11"/>
          <p:cNvSpPr>
            <a:spLocks noGrp="1"/>
          </p:cNvSpPr>
          <p:nvPr>
            <p:ph type="pic" sz="quarter" idx="28"/>
          </p:nvPr>
        </p:nvSpPr>
        <p:spPr>
          <a:xfrm>
            <a:off x="6855541" y="45582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63" name="Text Placeholder 25"/>
          <p:cNvSpPr>
            <a:spLocks noGrp="1"/>
          </p:cNvSpPr>
          <p:nvPr>
            <p:ph type="body" sz="quarter" idx="29" hasCustomPrompt="1"/>
          </p:nvPr>
        </p:nvSpPr>
        <p:spPr>
          <a:xfrm>
            <a:off x="304800" y="4710611"/>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64" name="Text Placeholder 28"/>
          <p:cNvSpPr>
            <a:spLocks noGrp="1"/>
          </p:cNvSpPr>
          <p:nvPr>
            <p:ph type="body" sz="quarter" idx="30" hasCustomPrompt="1"/>
          </p:nvPr>
        </p:nvSpPr>
        <p:spPr>
          <a:xfrm>
            <a:off x="304800" y="51678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28" name="Date Placeholder 6"/>
          <p:cNvSpPr>
            <a:spLocks noGrp="1"/>
          </p:cNvSpPr>
          <p:nvPr>
            <p:ph type="dt" sz="half" idx="10"/>
          </p:nvPr>
        </p:nvSpPr>
        <p:spPr>
          <a:xfrm>
            <a:off x="457200" y="6553200"/>
            <a:ext cx="2133600" cy="304800"/>
          </a:xfrm>
        </p:spPr>
        <p:txBody>
          <a:bodyPr/>
          <a:lstStyle/>
          <a:p>
            <a:fld id="{6C239477-36B7-1C40-A699-4F56BA653994}" type="datetime1">
              <a:rPr lang="en-IN" smtClean="0"/>
              <a:t>26/06/20</a:t>
            </a:fld>
            <a:endParaRPr lang="en-US"/>
          </a:p>
        </p:txBody>
      </p:sp>
      <p:sp>
        <p:nvSpPr>
          <p:cNvPr id="30" name="Footer Placeholder 7"/>
          <p:cNvSpPr>
            <a:spLocks noGrp="1"/>
          </p:cNvSpPr>
          <p:nvPr>
            <p:ph type="ftr" sz="quarter" idx="11"/>
          </p:nvPr>
        </p:nvSpPr>
        <p:spPr>
          <a:xfrm>
            <a:off x="3124200" y="6553200"/>
            <a:ext cx="2895600" cy="304800"/>
          </a:xfrm>
        </p:spPr>
        <p:txBody>
          <a:bodyPr/>
          <a:lstStyle/>
          <a:p>
            <a:r>
              <a:rPr lang="en-IN"/>
              <a:t>© Somanand Saraswati</a:t>
            </a:r>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1"/>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53" name="Text Placeholder 28"/>
          <p:cNvSpPr>
            <a:spLocks noGrp="1"/>
          </p:cNvSpPr>
          <p:nvPr>
            <p:ph type="body" sz="quarter" idx="32" hasCustomPrompt="1"/>
          </p:nvPr>
        </p:nvSpPr>
        <p:spPr>
          <a:xfrm>
            <a:off x="4724400" y="5167811"/>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right</a:t>
            </a:r>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1"/>
            <a:ext cx="1905000" cy="366889"/>
          </a:xfrm>
        </p:spPr>
        <p:txBody>
          <a:bodyPr>
            <a:normAutofit/>
          </a:bodyPr>
          <a:lstStyle>
            <a:lvl1pPr algn="l">
              <a:buNone/>
              <a:defRPr sz="1600" b="1" baseline="0">
                <a:solidFill>
                  <a:schemeClr val="accent1">
                    <a:lumMod val="75000"/>
                  </a:schemeClr>
                </a:solidFill>
              </a:defRPr>
            </a:lvl1pPr>
          </a:lstStyle>
          <a:p>
            <a:pPr lvl="0"/>
            <a:r>
              <a:rPr lang="en-US" dirty="0"/>
              <a:t>CLICK TO ADD TITLE</a:t>
            </a:r>
          </a:p>
        </p:txBody>
      </p:sp>
      <p:sp>
        <p:nvSpPr>
          <p:cNvPr id="37" name="Text Placeholder 28"/>
          <p:cNvSpPr>
            <a:spLocks noGrp="1"/>
          </p:cNvSpPr>
          <p:nvPr>
            <p:ph type="body" sz="quarter" idx="20" hasCustomPrompt="1"/>
          </p:nvPr>
        </p:nvSpPr>
        <p:spPr>
          <a:xfrm>
            <a:off x="4724400" y="9006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1" y="295275"/>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32" name="Picture Placeholder 11"/>
          <p:cNvSpPr>
            <a:spLocks noGrp="1"/>
          </p:cNvSpPr>
          <p:nvPr>
            <p:ph type="pic" sz="quarter" idx="16"/>
          </p:nvPr>
        </p:nvSpPr>
        <p:spPr>
          <a:xfrm>
            <a:off x="6855541" y="2910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33" name="Text Placeholder 25"/>
          <p:cNvSpPr>
            <a:spLocks noGrp="1"/>
          </p:cNvSpPr>
          <p:nvPr>
            <p:ph type="body" sz="quarter" idx="17" hasCustomPrompt="1"/>
          </p:nvPr>
        </p:nvSpPr>
        <p:spPr>
          <a:xfrm>
            <a:off x="304800" y="443411"/>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34" name="Text Placeholder 28"/>
          <p:cNvSpPr>
            <a:spLocks noGrp="1"/>
          </p:cNvSpPr>
          <p:nvPr>
            <p:ph type="body" sz="quarter" idx="18" hasCustomPrompt="1"/>
          </p:nvPr>
        </p:nvSpPr>
        <p:spPr>
          <a:xfrm>
            <a:off x="304800" y="900611"/>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right</a:t>
            </a:r>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40" name="Picture Placeholder 11"/>
          <p:cNvSpPr>
            <a:spLocks noGrp="1"/>
          </p:cNvSpPr>
          <p:nvPr>
            <p:ph type="pic" sz="quarter" idx="22"/>
          </p:nvPr>
        </p:nvSpPr>
        <p:spPr>
          <a:xfrm>
            <a:off x="4650657" y="24246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41" name="Text Placeholder 25"/>
          <p:cNvSpPr>
            <a:spLocks noGrp="1"/>
          </p:cNvSpPr>
          <p:nvPr>
            <p:ph type="body" sz="quarter" idx="23" hasCustomPrompt="1"/>
          </p:nvPr>
        </p:nvSpPr>
        <p:spPr>
          <a:xfrm>
            <a:off x="2517057" y="2577011"/>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42" name="Text Placeholder 28"/>
          <p:cNvSpPr>
            <a:spLocks noGrp="1"/>
          </p:cNvSpPr>
          <p:nvPr>
            <p:ph type="body" sz="quarter" idx="24" hasCustomPrompt="1"/>
          </p:nvPr>
        </p:nvSpPr>
        <p:spPr>
          <a:xfrm>
            <a:off x="2517057" y="3034211"/>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left</a:t>
            </a:r>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1"/>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45" name="Text Placeholder 28"/>
          <p:cNvSpPr>
            <a:spLocks noGrp="1"/>
          </p:cNvSpPr>
          <p:nvPr>
            <p:ph type="body" sz="quarter" idx="26" hasCustomPrompt="1"/>
          </p:nvPr>
        </p:nvSpPr>
        <p:spPr>
          <a:xfrm>
            <a:off x="6936657" y="3034211"/>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left</a:t>
            </a:r>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48" name="Picture Placeholder 11"/>
          <p:cNvSpPr>
            <a:spLocks noGrp="1"/>
          </p:cNvSpPr>
          <p:nvPr>
            <p:ph type="pic" sz="quarter" idx="28"/>
          </p:nvPr>
        </p:nvSpPr>
        <p:spPr>
          <a:xfrm>
            <a:off x="6858000" y="4558210"/>
            <a:ext cx="2059859"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Click icon to add picture</a:t>
            </a:r>
            <a:endParaRPr lang="en-US" dirty="0"/>
          </a:p>
        </p:txBody>
      </p:sp>
      <p:sp>
        <p:nvSpPr>
          <p:cNvPr id="49" name="Text Placeholder 25"/>
          <p:cNvSpPr>
            <a:spLocks noGrp="1"/>
          </p:cNvSpPr>
          <p:nvPr>
            <p:ph type="body" sz="quarter" idx="29" hasCustomPrompt="1"/>
          </p:nvPr>
        </p:nvSpPr>
        <p:spPr>
          <a:xfrm>
            <a:off x="304800" y="4710611"/>
            <a:ext cx="1905000" cy="366889"/>
          </a:xfrm>
        </p:spPr>
        <p:txBody>
          <a:bodyPr>
            <a:normAutofit/>
          </a:bodyPr>
          <a:lstStyle>
            <a:lvl1pPr algn="l">
              <a:buNone/>
              <a:defRPr sz="1600" b="1" baseline="0">
                <a:solidFill>
                  <a:schemeClr val="accent1">
                    <a:lumMod val="75000"/>
                  </a:schemeClr>
                </a:solidFill>
              </a:defRPr>
            </a:lvl1pPr>
          </a:lstStyle>
          <a:p>
            <a:pPr lvl="0"/>
            <a:r>
              <a:rPr lang="en-US" dirty="0"/>
              <a:t>CLICK TO ADD TITLE</a:t>
            </a:r>
          </a:p>
        </p:txBody>
      </p:sp>
      <p:sp>
        <p:nvSpPr>
          <p:cNvPr id="50" name="Text Placeholder 28"/>
          <p:cNvSpPr>
            <a:spLocks noGrp="1"/>
          </p:cNvSpPr>
          <p:nvPr>
            <p:ph type="body" sz="quarter" idx="30" hasCustomPrompt="1"/>
          </p:nvPr>
        </p:nvSpPr>
        <p:spPr>
          <a:xfrm>
            <a:off x="304800" y="5167811"/>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29" name="Date Placeholder 6"/>
          <p:cNvSpPr>
            <a:spLocks noGrp="1"/>
          </p:cNvSpPr>
          <p:nvPr>
            <p:ph type="dt" sz="half" idx="10"/>
          </p:nvPr>
        </p:nvSpPr>
        <p:spPr>
          <a:xfrm>
            <a:off x="457200" y="6553200"/>
            <a:ext cx="2133600" cy="304800"/>
          </a:xfrm>
        </p:spPr>
        <p:txBody>
          <a:bodyPr/>
          <a:lstStyle/>
          <a:p>
            <a:fld id="{F4E0C0DE-AE16-FD47-9EEE-4E57EE789EE6}" type="datetime1">
              <a:rPr lang="en-IN" smtClean="0"/>
              <a:t>26/06/20</a:t>
            </a:fld>
            <a:endParaRPr lang="en-US"/>
          </a:p>
        </p:txBody>
      </p:sp>
      <p:sp>
        <p:nvSpPr>
          <p:cNvPr id="54" name="Footer Placeholder 7"/>
          <p:cNvSpPr>
            <a:spLocks noGrp="1"/>
          </p:cNvSpPr>
          <p:nvPr>
            <p:ph type="ftr" sz="quarter" idx="11"/>
          </p:nvPr>
        </p:nvSpPr>
        <p:spPr>
          <a:xfrm>
            <a:off x="3124200" y="6553200"/>
            <a:ext cx="2895600" cy="304800"/>
          </a:xfrm>
        </p:spPr>
        <p:txBody>
          <a:bodyPr/>
          <a:lstStyle/>
          <a:p>
            <a:r>
              <a:rPr lang="en-IN"/>
              <a:t>© Somanand Saraswati</a:t>
            </a:r>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600"/>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a:t>Click to add caption</a:t>
            </a:r>
          </a:p>
        </p:txBody>
      </p:sp>
      <p:grpSp>
        <p:nvGrpSpPr>
          <p:cNvPr id="9" name="Group 8"/>
          <p:cNvGrpSpPr/>
          <p:nvPr userDrawn="1"/>
        </p:nvGrpSpPr>
        <p:grpSpPr>
          <a:xfrm rot="5400000">
            <a:off x="4277033"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C0DA542-6B56-6141-B5FE-71F2408B2EAE}" type="datetime1">
              <a:rPr lang="en-IN" smtClean="0"/>
              <a:t>26/06/20</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r>
              <a:rPr lang="en-IN"/>
              <a:t>© Somanand Saraswati</a:t>
            </a:r>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9ACA9550-020D-0443-A800-A335AF7FEFB1}" type="datetime1">
              <a:rPr lang="en-IN" smtClean="0"/>
              <a:t>26/06/20</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r>
              <a:rPr lang="en-IN"/>
              <a:t>© Somanand Saraswati</a:t>
            </a:r>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4"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a:t>Click to add caption</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1"/>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a:t>Click icon to add picture</a:t>
            </a:r>
            <a:endParaRPr lang="en-US" i="0" dirty="0"/>
          </a:p>
        </p:txBody>
      </p:sp>
      <p:sp>
        <p:nvSpPr>
          <p:cNvPr id="10" name="Rectangle 6"/>
          <p:cNvSpPr>
            <a:spLocks noGrp="1"/>
          </p:cNvSpPr>
          <p:nvPr>
            <p:ph type="body" sz="quarter" idx="14" hasCustomPrompt="1"/>
          </p:nvPr>
        </p:nvSpPr>
        <p:spPr>
          <a:xfrm>
            <a:off x="5343526" y="2859716"/>
            <a:ext cx="3181351"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a:t>Click to add caption</a:t>
            </a:r>
          </a:p>
        </p:txBody>
      </p:sp>
      <p:grpSp>
        <p:nvGrpSpPr>
          <p:cNvPr id="13" name="Group 12"/>
          <p:cNvGrpSpPr/>
          <p:nvPr userDrawn="1"/>
        </p:nvGrpSpPr>
        <p:grpSpPr>
          <a:xfrm rot="5400000">
            <a:off x="4277033"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48FA0208-85B3-A14F-8233-040108CD0A2D}" type="datetime1">
              <a:rPr lang="en-IN" smtClean="0"/>
              <a:t>26/06/20</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r>
              <a:rPr lang="en-IN"/>
              <a:t>© Somanand Saraswati</a:t>
            </a:r>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a:t>Click icon to add picture</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4459E7-1171-4D46-ACF3-8B162EA55E9E}" type="datetime1">
              <a:rPr lang="en-IN" smtClean="0"/>
              <a:t>26/06/20</a:t>
            </a:fld>
            <a:endParaRPr lang="en-US"/>
          </a:p>
        </p:txBody>
      </p:sp>
      <p:sp>
        <p:nvSpPr>
          <p:cNvPr id="6" name="Footer Placeholder 5"/>
          <p:cNvSpPr>
            <a:spLocks noGrp="1"/>
          </p:cNvSpPr>
          <p:nvPr>
            <p:ph type="ftr" sz="quarter" idx="11"/>
          </p:nvPr>
        </p:nvSpPr>
        <p:spPr/>
        <p:txBody>
          <a:bodyPr/>
          <a:lstStyle/>
          <a:p>
            <a:r>
              <a:rPr lang="en-IN"/>
              <a:t>© Somanand Saraswati</a:t>
            </a:r>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pPr/>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a:t>Click icon to add picture</a:t>
            </a:r>
            <a:endParaRPr lang="en-US" i="0" dirty="0"/>
          </a:p>
        </p:txBody>
      </p:sp>
      <p:sp>
        <p:nvSpPr>
          <p:cNvPr id="12" name="Text Placeholder 10"/>
          <p:cNvSpPr>
            <a:spLocks noGrp="1"/>
          </p:cNvSpPr>
          <p:nvPr>
            <p:ph type="body" sz="quarter" idx="14" hasCustomPrompt="1"/>
          </p:nvPr>
        </p:nvSpPr>
        <p:spPr>
          <a:xfrm>
            <a:off x="5105400" y="5257801"/>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a:t>Click to add Title</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0A3632C7-9047-0149-A806-A3CAEDCA5DCD}" type="datetime1">
              <a:rPr lang="en-IN" smtClean="0"/>
              <a:t>26/06/20</a:t>
            </a:fld>
            <a:endParaRPr lang="en-US"/>
          </a:p>
        </p:txBody>
      </p:sp>
      <p:sp>
        <p:nvSpPr>
          <p:cNvPr id="6"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1" cy="990600"/>
          </a:xfrm>
        </p:spPr>
        <p:txBody>
          <a:bodyPr vert="horz" bIns="0" anchor="b" anchorCtr="0">
            <a:normAutofit/>
          </a:bodyPr>
          <a:lstStyle>
            <a:lvl1pPr>
              <a:defRPr sz="4400" b="1" baseline="0">
                <a:solidFill>
                  <a:srgbClr val="FC7500"/>
                </a:solidFill>
              </a:defRPr>
            </a:lvl1pPr>
            <a:extLst/>
          </a:lstStyle>
          <a:p>
            <a:r>
              <a:rPr lang="en-US" dirty="0"/>
              <a:t>Click to add section title</a:t>
            </a:r>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a:t>Click to add subtitle</a:t>
            </a:r>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a:t>Click icon to add picture</a:t>
            </a:r>
            <a:endParaRPr lang="en-US" sz="2000" dirty="0"/>
          </a:p>
        </p:txBody>
      </p:sp>
      <p:sp>
        <p:nvSpPr>
          <p:cNvPr id="11" name="Rectangle 6"/>
          <p:cNvSpPr>
            <a:spLocks noGrp="1"/>
          </p:cNvSpPr>
          <p:nvPr>
            <p:ph type="pic" sz="quarter" idx="15"/>
          </p:nvPr>
        </p:nvSpPr>
        <p:spPr>
          <a:xfrm>
            <a:off x="3179135"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a:t>Click icon to add picture</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a:t>Click icon to add picture</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90E7E038-42C3-6844-A9D1-369AAE24A209}" type="datetime1">
              <a:rPr lang="en-IN" smtClean="0"/>
              <a:t>26/06/20</a:t>
            </a:fld>
            <a:endParaRPr lang="en-US"/>
          </a:p>
        </p:txBody>
      </p:sp>
      <p:sp>
        <p:nvSpPr>
          <p:cNvPr id="19" name="Footer Placeholder 4"/>
          <p:cNvSpPr>
            <a:spLocks noGrp="1"/>
          </p:cNvSpPr>
          <p:nvPr>
            <p:ph type="ftr" sz="quarter" idx="17"/>
          </p:nvPr>
        </p:nvSpPr>
        <p:spPr>
          <a:xfrm>
            <a:off x="2971800" y="6553200"/>
            <a:ext cx="2895600" cy="304800"/>
          </a:xfrm>
        </p:spPr>
        <p:txBody>
          <a:bodyPr/>
          <a:lstStyle/>
          <a:p>
            <a:r>
              <a:rPr lang="en-IN"/>
              <a:t>© Somanand Saraswati</a:t>
            </a:r>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21" name="Rectangle 20"/>
          <p:cNvSpPr/>
          <p:nvPr userDrawn="1"/>
        </p:nvSpPr>
        <p:spPr>
          <a:xfrm>
            <a:off x="8524569" y="0"/>
            <a:ext cx="540775"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5"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42C1190-601B-AD47-9707-F444BDDAB0FA}" type="datetime1">
              <a:rPr lang="en-IN" smtClean="0"/>
              <a:t>26/06/20</a:t>
            </a:fld>
            <a:endParaRPr lang="en-IN"/>
          </a:p>
        </p:txBody>
      </p:sp>
      <p:sp>
        <p:nvSpPr>
          <p:cNvPr id="5" name="Footer Placeholder 4"/>
          <p:cNvSpPr>
            <a:spLocks noGrp="1"/>
          </p:cNvSpPr>
          <p:nvPr>
            <p:ph type="ftr" sz="quarter" idx="11"/>
          </p:nvPr>
        </p:nvSpPr>
        <p:spPr/>
        <p:txBody>
          <a:bodyPr/>
          <a:lstStyle/>
          <a:p>
            <a:r>
              <a:rPr lang="en-IN"/>
              <a:t>© Somanand Saraswati</a:t>
            </a:r>
          </a:p>
        </p:txBody>
      </p:sp>
      <p:sp>
        <p:nvSpPr>
          <p:cNvPr id="6" name="Slide Number Placeholder 5"/>
          <p:cNvSpPr>
            <a:spLocks noGrp="1"/>
          </p:cNvSpPr>
          <p:nvPr>
            <p:ph type="sldNum" sz="quarter" idx="12"/>
          </p:nvPr>
        </p:nvSpPr>
        <p:spPr/>
        <p:txBody>
          <a:bodyPr/>
          <a:lstStyle/>
          <a:p>
            <a:fld id="{65E41D1C-F4A0-44AF-8824-ABC6D0785CC7}" type="slidenum">
              <a:rPr lang="en-IN" smtClean="0"/>
              <a:pPr/>
              <a:t>‹#›</a:t>
            </a:fld>
            <a:endParaRPr lang="en-IN"/>
          </a:p>
        </p:txBody>
      </p:sp>
    </p:spTree>
    <p:extLst>
      <p:ext uri="{BB962C8B-B14F-4D97-AF65-F5344CB8AC3E}">
        <p14:creationId xmlns:p14="http://schemas.microsoft.com/office/powerpoint/2010/main" val="23924433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Click icon to add picture</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AFA913D0-262E-6B48-83E3-53E48E28CAEE}" type="datetime1">
              <a:rPr lang="en-IN" smtClean="0"/>
              <a:t>26/06/20</a:t>
            </a:fld>
            <a:endParaRPr lang="en-US"/>
          </a:p>
        </p:txBody>
      </p:sp>
      <p:sp>
        <p:nvSpPr>
          <p:cNvPr id="10"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12" name="Rectangle 11"/>
          <p:cNvSpPr/>
          <p:nvPr userDrawn="1"/>
        </p:nvSpPr>
        <p:spPr>
          <a:xfrm>
            <a:off x="1170165" y="5669280"/>
            <a:ext cx="6297435"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200" y="5715001"/>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a:t>Click to add title</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2" name="Title 1"/>
          <p:cNvSpPr>
            <a:spLocks noGrp="1"/>
          </p:cNvSpPr>
          <p:nvPr>
            <p:ph type="title"/>
          </p:nvPr>
        </p:nvSpPr>
        <p:spPr>
          <a:xfrm>
            <a:off x="1676400" y="4800601"/>
            <a:ext cx="5486400" cy="566738"/>
          </a:xfrm>
          <a:solidFill>
            <a:srgbClr val="FC7500"/>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6400" y="5443539"/>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C8A354B8-D342-664F-8BCF-6D337BA1B9C9}" type="datetime1">
              <a:rPr lang="en-IN" smtClean="0"/>
              <a:t>26/06/20</a:t>
            </a:fld>
            <a:endParaRPr lang="en-US"/>
          </a:p>
        </p:txBody>
      </p:sp>
      <p:sp>
        <p:nvSpPr>
          <p:cNvPr id="11"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AA0DCC00-58D5-9F46-BB58-888DA1EA0483}" type="datetime1">
              <a:rPr lang="en-IN" smtClean="0"/>
              <a:t>26/06/20</a:t>
            </a:fld>
            <a:endParaRPr lang="en-US"/>
          </a:p>
        </p:txBody>
      </p:sp>
      <p:sp>
        <p:nvSpPr>
          <p:cNvPr id="6"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Click icon to add picture</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a:t>Click to add title</a:t>
            </a:r>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a:t>Click to add text</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5" y="299696"/>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Click icon to add picture</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70463E41-2B29-0140-AA48-89C3564A8F1C}" type="datetime1">
              <a:rPr lang="en-IN" smtClean="0"/>
              <a:t>26/06/20</a:t>
            </a:fld>
            <a:endParaRPr lang="en-US"/>
          </a:p>
        </p:txBody>
      </p:sp>
      <p:sp>
        <p:nvSpPr>
          <p:cNvPr id="9" name="Footer Placeholder 4"/>
          <p:cNvSpPr>
            <a:spLocks noGrp="1"/>
          </p:cNvSpPr>
          <p:nvPr>
            <p:ph type="ftr" sz="quarter" idx="11"/>
          </p:nvPr>
        </p:nvSpPr>
        <p:spPr>
          <a:xfrm>
            <a:off x="3124200" y="6553200"/>
            <a:ext cx="2895600" cy="304800"/>
          </a:xfrm>
        </p:spPr>
        <p:txBody>
          <a:bodyPr/>
          <a:lstStyle/>
          <a:p>
            <a:r>
              <a:rPr lang="en-IN"/>
              <a:t>© Somanand Saraswati</a:t>
            </a:r>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7FD07E32-773F-3046-9C81-3476C81336BF}" type="datetime1">
              <a:rPr lang="en-IN" smtClean="0"/>
              <a:t>26/06/20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IN"/>
              <a:t>© Somanand Saraswati</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1"/>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Click icon to add picture</a:t>
            </a:r>
            <a:endParaRPr lang="en-US" i="0" dirty="0"/>
          </a:p>
        </p:txBody>
      </p:sp>
      <p:sp>
        <p:nvSpPr>
          <p:cNvPr id="7" name="Text Placeholder 10"/>
          <p:cNvSpPr>
            <a:spLocks noGrp="1"/>
          </p:cNvSpPr>
          <p:nvPr>
            <p:ph type="body" sz="quarter" idx="14" hasCustomPrompt="1"/>
          </p:nvPr>
        </p:nvSpPr>
        <p:spPr>
          <a:xfrm>
            <a:off x="5105400" y="5257801"/>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a:t>Click to add Title</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8" y="381001"/>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Rectangle 8"/>
          <p:cNvSpPr>
            <a:spLocks noGrp="1" noChangeAspect="1"/>
          </p:cNvSpPr>
          <p:nvPr>
            <p:ph type="pic" sz="quarter" idx="14"/>
          </p:nvPr>
        </p:nvSpPr>
        <p:spPr>
          <a:xfrm>
            <a:off x="857251"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8" name="Rectangle 7"/>
          <p:cNvSpPr>
            <a:spLocks noGrp="1"/>
          </p:cNvSpPr>
          <p:nvPr>
            <p:ph type="body" sz="quarter" idx="15" hasCustomPrompt="1"/>
          </p:nvPr>
        </p:nvSpPr>
        <p:spPr>
          <a:xfrm>
            <a:off x="838200" y="5181600"/>
            <a:ext cx="3476627"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9" name="Rectangle 7"/>
          <p:cNvSpPr>
            <a:spLocks noGrp="1"/>
          </p:cNvSpPr>
          <p:nvPr>
            <p:ph type="body" sz="quarter" idx="16" hasCustomPrompt="1"/>
          </p:nvPr>
        </p:nvSpPr>
        <p:spPr>
          <a:xfrm>
            <a:off x="4505325"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12" name="Date Placeholder 3"/>
          <p:cNvSpPr>
            <a:spLocks noGrp="1"/>
          </p:cNvSpPr>
          <p:nvPr>
            <p:ph type="dt" sz="half" idx="10"/>
          </p:nvPr>
        </p:nvSpPr>
        <p:spPr>
          <a:xfrm>
            <a:off x="457200" y="6553200"/>
            <a:ext cx="2133600" cy="304800"/>
          </a:xfrm>
        </p:spPr>
        <p:txBody>
          <a:bodyPr/>
          <a:lstStyle/>
          <a:p>
            <a:fld id="{8014595F-7C71-1E4F-8C0F-A084D023AAAE}" type="datetime1">
              <a:rPr lang="en-IN" smtClean="0"/>
              <a:t>26/06/20</a:t>
            </a:fld>
            <a:endParaRPr lang="en-US"/>
          </a:p>
        </p:txBody>
      </p:sp>
      <p:sp>
        <p:nvSpPr>
          <p:cNvPr id="13" name="Footer Placeholder 4"/>
          <p:cNvSpPr>
            <a:spLocks noGrp="1"/>
          </p:cNvSpPr>
          <p:nvPr>
            <p:ph type="ftr" sz="quarter" idx="11"/>
          </p:nvPr>
        </p:nvSpPr>
        <p:spPr>
          <a:xfrm>
            <a:off x="2971800" y="6553200"/>
            <a:ext cx="2895600" cy="304800"/>
          </a:xfrm>
        </p:spPr>
        <p:txBody>
          <a:bodyPr/>
          <a:lstStyle/>
          <a:p>
            <a:r>
              <a:rPr lang="en-IN"/>
              <a:t>© Somanand Saraswati</a:t>
            </a:r>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52A9B325-DCEB-4441-98AF-CD76ED24DB56}" type="datetime1">
              <a:rPr lang="en-IN" smtClean="0"/>
              <a:t>26/06/20</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 Somanand Saraswati</a:t>
            </a:r>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pPr/>
              <a:t>‹#›</a:t>
            </a:fld>
            <a:endParaRPr lang="en-US"/>
          </a:p>
        </p:txBody>
      </p:sp>
      <p:sp>
        <p:nvSpPr>
          <p:cNvPr id="7" name="Rectangle 6"/>
          <p:cNvSpPr/>
          <p:nvPr/>
        </p:nvSpPr>
        <p:spPr>
          <a:xfrm>
            <a:off x="8532519" y="0"/>
            <a:ext cx="540775"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 id="2147483685" r:id="rId30"/>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915816" y="332656"/>
            <a:ext cx="5077428" cy="3101945"/>
          </a:xfrm>
        </p:spPr>
        <p:txBody>
          <a:bodyPr>
            <a:normAutofit/>
          </a:bodyPr>
          <a:lstStyle/>
          <a:p>
            <a:r>
              <a:rPr lang="en-IN" sz="3600" dirty="0"/>
              <a:t>Perspectives on Culture- Capturing National Culture through Graphic Novels </a:t>
            </a:r>
          </a:p>
        </p:txBody>
      </p:sp>
      <p:sp>
        <p:nvSpPr>
          <p:cNvPr id="3" name="TextBox 2"/>
          <p:cNvSpPr txBox="1"/>
          <p:nvPr/>
        </p:nvSpPr>
        <p:spPr>
          <a:xfrm>
            <a:off x="3635896" y="4797152"/>
            <a:ext cx="4464496" cy="1503372"/>
          </a:xfrm>
          <a:prstGeom prst="rect">
            <a:avLst/>
          </a:prstGeom>
          <a:noFill/>
        </p:spPr>
        <p:txBody>
          <a:bodyPr wrap="square" rtlCol="0">
            <a:normAutofit fontScale="85000" lnSpcReduction="20000"/>
          </a:bodyPr>
          <a:lstStyle/>
          <a:p>
            <a:r>
              <a:rPr lang="en-US" sz="3100" b="1" dirty="0">
                <a:solidFill>
                  <a:srgbClr val="FC7500"/>
                </a:solidFill>
              </a:rPr>
              <a:t>Somanand Saraswati</a:t>
            </a:r>
          </a:p>
          <a:p>
            <a:endParaRPr lang="en-US" sz="3100" b="1" dirty="0">
              <a:solidFill>
                <a:srgbClr val="FC7500"/>
              </a:solidFill>
            </a:endParaRPr>
          </a:p>
          <a:p>
            <a:r>
              <a:rPr lang="en-US" sz="2200" b="1" dirty="0">
                <a:solidFill>
                  <a:srgbClr val="FC7500"/>
                </a:solidFill>
              </a:rPr>
              <a:t>Doctoral Candidate </a:t>
            </a:r>
            <a:endParaRPr lang="en-US" sz="1700" b="1" dirty="0">
              <a:solidFill>
                <a:srgbClr val="FC7500"/>
              </a:solidFill>
            </a:endParaRPr>
          </a:p>
          <a:p>
            <a:r>
              <a:rPr lang="en-US" sz="2200" b="1" dirty="0">
                <a:solidFill>
                  <a:srgbClr val="FC7500"/>
                </a:solidFill>
              </a:rPr>
              <a:t>Pandit Deendayal Petroleum University, Gandhinagar, Gujarat India </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How visuality have been used to represent society?</a:t>
            </a:r>
          </a:p>
        </p:txBody>
      </p:sp>
      <p:sp>
        <p:nvSpPr>
          <p:cNvPr id="4" name="Footer Placeholder 3">
            <a:extLst>
              <a:ext uri="{FF2B5EF4-FFF2-40B4-BE49-F238E27FC236}">
                <a16:creationId xmlns:a16="http://schemas.microsoft.com/office/drawing/2014/main" id="{CA695FEF-0CAA-7F45-8C79-E07230761130}"/>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20585783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endParaRPr lang="en-IN" dirty="0"/>
          </a:p>
        </p:txBody>
      </p:sp>
      <p:sp>
        <p:nvSpPr>
          <p:cNvPr id="3" name="Content Placeholder 2"/>
          <p:cNvSpPr>
            <a:spLocks noGrp="1"/>
          </p:cNvSpPr>
          <p:nvPr>
            <p:ph idx="1"/>
          </p:nvPr>
        </p:nvSpPr>
        <p:spPr/>
        <p:txBody>
          <a:bodyPr/>
          <a:lstStyle/>
          <a:p>
            <a:r>
              <a:rPr lang="en-IN" dirty="0"/>
              <a:t>It not only communicates with its readers, but directly involves them and makes them the key players in the production of meaning. </a:t>
            </a:r>
          </a:p>
          <a:p>
            <a:endParaRPr lang="en-IN" dirty="0"/>
          </a:p>
          <a:p>
            <a:endParaRPr lang="en-IN" dirty="0"/>
          </a:p>
          <a:p>
            <a:r>
              <a:rPr lang="en-IN" dirty="0"/>
              <a:t>Its ‘</a:t>
            </a:r>
            <a:r>
              <a:rPr lang="en-IN" dirty="0" err="1"/>
              <a:t>seeable</a:t>
            </a:r>
            <a:r>
              <a:rPr lang="en-IN" dirty="0"/>
              <a:t>’ and ‘</a:t>
            </a:r>
            <a:r>
              <a:rPr lang="en-IN" dirty="0" err="1"/>
              <a:t>sayable</a:t>
            </a:r>
            <a:r>
              <a:rPr lang="en-IN" dirty="0"/>
              <a:t>’ mode allows the reader to inhabit the virtual space</a:t>
            </a:r>
          </a:p>
        </p:txBody>
      </p:sp>
      <p:sp>
        <p:nvSpPr>
          <p:cNvPr id="4" name="Footer Placeholder 3">
            <a:extLst>
              <a:ext uri="{FF2B5EF4-FFF2-40B4-BE49-F238E27FC236}">
                <a16:creationId xmlns:a16="http://schemas.microsoft.com/office/drawing/2014/main" id="{A0AB0B4A-32D1-0C4F-BD12-024A3B1D014F}"/>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20923804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It is a major shift in Indian writing in English, </a:t>
            </a:r>
          </a:p>
          <a:p>
            <a:endParaRPr lang="en-IN" dirty="0"/>
          </a:p>
          <a:p>
            <a:r>
              <a:rPr lang="en-IN" dirty="0"/>
              <a:t>it became a social commentary and cultural critique of the nation’s flaws, </a:t>
            </a:r>
          </a:p>
          <a:p>
            <a:endParaRPr lang="en-IN" dirty="0"/>
          </a:p>
          <a:p>
            <a:r>
              <a:rPr lang="en-IN" dirty="0"/>
              <a:t>Accessing history through history verbal and the visual layers</a:t>
            </a:r>
          </a:p>
        </p:txBody>
      </p:sp>
      <p:sp>
        <p:nvSpPr>
          <p:cNvPr id="4" name="Footer Placeholder 3">
            <a:extLst>
              <a:ext uri="{FF2B5EF4-FFF2-40B4-BE49-F238E27FC236}">
                <a16:creationId xmlns:a16="http://schemas.microsoft.com/office/drawing/2014/main" id="{9A67EE2C-4F87-D64F-9985-340BB77936A7}"/>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325716945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EED9-7E68-8343-B1D6-C12502DF41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302FFC-E534-6149-ACC2-49644E0C6E23}"/>
              </a:ext>
            </a:extLst>
          </p:cNvPr>
          <p:cNvSpPr>
            <a:spLocks noGrp="1"/>
          </p:cNvSpPr>
          <p:nvPr>
            <p:ph idx="1"/>
          </p:nvPr>
        </p:nvSpPr>
        <p:spPr/>
        <p:txBody>
          <a:bodyPr>
            <a:normAutofit fontScale="85000" lnSpcReduction="20000"/>
          </a:bodyPr>
          <a:lstStyle/>
          <a:p>
            <a:r>
              <a:rPr lang="en-IN" dirty="0"/>
              <a:t>Once freedom attained from the tight grips of colonialism, India felt the desperate need to re build the nation and its society and polity. This process of reconstruction has introduced massive changes in national consciousness. From colonialism to transitioning into constructing a new idea of nation; India has been in the midst of massive changes in national consciousness. Fanon has extensively explored how a national culture is constructed after colonialism. Interestingly, literature has always played an important role in reflecting the national consciousness. Graphic Novels in India is one such genre, which has been able to reflect how a nation is being perceived or imagined. </a:t>
            </a:r>
          </a:p>
          <a:p>
            <a:endParaRPr lang="en-US" dirty="0"/>
          </a:p>
        </p:txBody>
      </p:sp>
      <p:sp>
        <p:nvSpPr>
          <p:cNvPr id="4" name="Footer Placeholder 3">
            <a:extLst>
              <a:ext uri="{FF2B5EF4-FFF2-40B4-BE49-F238E27FC236}">
                <a16:creationId xmlns:a16="http://schemas.microsoft.com/office/drawing/2014/main" id="{0547E236-FD5B-8D4E-A5CE-F1E106004380}"/>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29887502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A6B7-D59C-E94B-AC3D-8D61192BCF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DFEDDC-9A02-6245-BFFA-988E4CB157EE}"/>
              </a:ext>
            </a:extLst>
          </p:cNvPr>
          <p:cNvSpPr>
            <a:spLocks noGrp="1"/>
          </p:cNvSpPr>
          <p:nvPr>
            <p:ph idx="1"/>
          </p:nvPr>
        </p:nvSpPr>
        <p:spPr/>
        <p:txBody>
          <a:bodyPr>
            <a:normAutofit fontScale="85000" lnSpcReduction="10000"/>
          </a:bodyPr>
          <a:lstStyle/>
          <a:p>
            <a:r>
              <a:rPr lang="en-IN" dirty="0"/>
              <a:t>India has witnessed a huge emergence of Graphic Novels with the voices of the unheard, representing the fragmented identities. These </a:t>
            </a:r>
            <a:r>
              <a:rPr lang="en-IN" dirty="0" err="1"/>
              <a:t>entitlings</a:t>
            </a:r>
            <a:r>
              <a:rPr lang="en-IN" dirty="0"/>
              <a:t> make conscious effort to assert an identity different from the Eurocentric paradigms of nationalism. The authors</a:t>
            </a:r>
            <a:r>
              <a:rPr lang="en-IN" i="1" dirty="0"/>
              <a:t> </a:t>
            </a:r>
            <a:r>
              <a:rPr lang="en-IN" dirty="0"/>
              <a:t>counters the prevailing idea of nation and constructs her own 'idea of nation'. Furthermore, the words and graphics complement each other so </a:t>
            </a:r>
            <a:r>
              <a:rPr lang="en-IN" dirty="0" err="1"/>
              <a:t>dexteriously</a:t>
            </a:r>
            <a:r>
              <a:rPr lang="en-IN" dirty="0"/>
              <a:t> that the depiction of Indian society gets the visual impression </a:t>
            </a:r>
            <a:r>
              <a:rPr lang="en-IN" dirty="0" err="1"/>
              <a:t>alongwith</a:t>
            </a:r>
            <a:r>
              <a:rPr lang="en-IN" dirty="0"/>
              <a:t> the verbal portrayal that provides the reader with the distinct understanding. </a:t>
            </a:r>
          </a:p>
          <a:p>
            <a:endParaRPr lang="en-US" dirty="0"/>
          </a:p>
        </p:txBody>
      </p:sp>
      <p:sp>
        <p:nvSpPr>
          <p:cNvPr id="4" name="Footer Placeholder 3">
            <a:extLst>
              <a:ext uri="{FF2B5EF4-FFF2-40B4-BE49-F238E27FC236}">
                <a16:creationId xmlns:a16="http://schemas.microsoft.com/office/drawing/2014/main" id="{0170FAEA-BE31-4444-B3CE-88BFD387BE97}"/>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76394807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31B9-EDD0-AF4C-AAF6-846B1BD57D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E662164-4A3E-A14B-A146-2EC101CCAB3F}"/>
              </a:ext>
            </a:extLst>
          </p:cNvPr>
          <p:cNvSpPr>
            <a:spLocks noGrp="1"/>
          </p:cNvSpPr>
          <p:nvPr>
            <p:ph idx="1"/>
          </p:nvPr>
        </p:nvSpPr>
        <p:spPr/>
        <p:txBody>
          <a:bodyPr/>
          <a:lstStyle/>
          <a:p>
            <a:pPr marL="0" indent="0">
              <a:buNone/>
            </a:pPr>
            <a:r>
              <a:rPr lang="en-US" dirty="0"/>
              <a:t>Graphic novels of India </a:t>
            </a:r>
          </a:p>
          <a:p>
            <a:pPr marL="0" indent="0">
              <a:buNone/>
            </a:pPr>
            <a:endParaRPr lang="en-US" dirty="0"/>
          </a:p>
        </p:txBody>
      </p:sp>
      <p:sp>
        <p:nvSpPr>
          <p:cNvPr id="4" name="Footer Placeholder 3">
            <a:extLst>
              <a:ext uri="{FF2B5EF4-FFF2-40B4-BE49-F238E27FC236}">
                <a16:creationId xmlns:a16="http://schemas.microsoft.com/office/drawing/2014/main" id="{5FE465E2-B21E-C14A-8F5F-BAAB68342832}"/>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23274988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68827"/>
            <a:ext cx="3682752" cy="1143000"/>
          </a:xfrm>
        </p:spPr>
        <p:txBody>
          <a:bodyPr/>
          <a:lstStyle/>
          <a:p>
            <a:r>
              <a:rPr lang="en-IN" i="1" dirty="0"/>
              <a:t>River of stories</a:t>
            </a:r>
            <a:endParaRPr lang="en-IN" dirty="0"/>
          </a:p>
        </p:txBody>
      </p:sp>
      <p:sp>
        <p:nvSpPr>
          <p:cNvPr id="3" name="Content Placeholder 2"/>
          <p:cNvSpPr>
            <a:spLocks noGrp="1"/>
          </p:cNvSpPr>
          <p:nvPr>
            <p:ph idx="1"/>
          </p:nvPr>
        </p:nvSpPr>
        <p:spPr/>
        <p:txBody>
          <a:bodyPr/>
          <a:lstStyle/>
          <a:p>
            <a:endParaRPr lang="en-IN"/>
          </a:p>
        </p:txBody>
      </p:sp>
      <p:pic>
        <p:nvPicPr>
          <p:cNvPr id="4" name="Picture 2" descr="D:\Delhi University DATA\CUG\Sem 4\DC\term paper\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5562" y="1349151"/>
            <a:ext cx="3808806" cy="4612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D9F354A-8943-3446-B037-F77D449BD0D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3366" y="1330016"/>
            <a:ext cx="3579755" cy="454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a:extLst>
              <a:ext uri="{FF2B5EF4-FFF2-40B4-BE49-F238E27FC236}">
                <a16:creationId xmlns:a16="http://schemas.microsoft.com/office/drawing/2014/main" id="{AE626003-05DF-5B4C-B069-2E0A5E2D3B64}"/>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98334075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2CD2-9000-4541-B551-ADB70C4A38A8}"/>
              </a:ext>
            </a:extLst>
          </p:cNvPr>
          <p:cNvSpPr>
            <a:spLocks noGrp="1"/>
          </p:cNvSpPr>
          <p:nvPr>
            <p:ph type="title"/>
          </p:nvPr>
        </p:nvSpPr>
        <p:spPr/>
        <p:txBody>
          <a:bodyPr>
            <a:normAutofit fontScale="90000"/>
          </a:bodyPr>
          <a:lstStyle/>
          <a:p>
            <a:r>
              <a:rPr lang="en-US" dirty="0"/>
              <a:t>Few examples how the novel questions the nation</a:t>
            </a:r>
          </a:p>
        </p:txBody>
      </p:sp>
      <p:sp>
        <p:nvSpPr>
          <p:cNvPr id="3" name="Content Placeholder 2">
            <a:extLst>
              <a:ext uri="{FF2B5EF4-FFF2-40B4-BE49-F238E27FC236}">
                <a16:creationId xmlns:a16="http://schemas.microsoft.com/office/drawing/2014/main" id="{A3A4F82B-8CED-6446-9EA2-21BD841CBB0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4B578CC-0E9A-644D-9EFF-B1A2D91D0D98}"/>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614366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362075"/>
          </a:xfrm>
        </p:spPr>
        <p:txBody>
          <a:bodyPr/>
          <a:lstStyle/>
          <a:p>
            <a:r>
              <a:rPr lang="en-IN" dirty="0" err="1"/>
              <a:t>Grapic</a:t>
            </a:r>
            <a:r>
              <a:rPr lang="en-IN" dirty="0"/>
              <a:t> </a:t>
            </a:r>
            <a:r>
              <a:rPr lang="en-IN" dirty="0" err="1"/>
              <a:t>narritive</a:t>
            </a:r>
            <a:endParaRPr lang="en-IN" dirty="0"/>
          </a:p>
        </p:txBody>
      </p:sp>
      <p:sp>
        <p:nvSpPr>
          <p:cNvPr id="3" name="Text Placeholder 2"/>
          <p:cNvSpPr>
            <a:spLocks noGrp="1"/>
          </p:cNvSpPr>
          <p:nvPr>
            <p:ph type="body" idx="1"/>
          </p:nvPr>
        </p:nvSpPr>
        <p:spPr>
          <a:xfrm>
            <a:off x="539552" y="3501008"/>
            <a:ext cx="7772400" cy="1500187"/>
          </a:xfrm>
        </p:spPr>
        <p:txBody>
          <a:bodyPr/>
          <a:lstStyle/>
          <a:p>
            <a:endParaRPr lang="en-IN" dirty="0"/>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 y="-27384"/>
            <a:ext cx="9136375"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6694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501008"/>
            <a:ext cx="7772400" cy="1500187"/>
          </a:xfrm>
        </p:spPr>
        <p:txBody>
          <a:bodyPr/>
          <a:lstStyle/>
          <a:p>
            <a:endParaRPr lang="en-IN" dirty="0"/>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845856"/>
            <a:ext cx="3200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532" y="836712"/>
            <a:ext cx="6254028" cy="517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endParaRPr lang="en-IN"/>
          </a:p>
        </p:txBody>
      </p:sp>
    </p:spTree>
    <p:extLst>
      <p:ext uri="{BB962C8B-B14F-4D97-AF65-F5344CB8AC3E}">
        <p14:creationId xmlns:p14="http://schemas.microsoft.com/office/powerpoint/2010/main" val="3594510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6192688"/>
          </a:xfrm>
        </p:spPr>
        <p:txBody>
          <a:bodyPr>
            <a:normAutofit/>
          </a:bodyPr>
          <a:lstStyle/>
          <a:p>
            <a:r>
              <a:rPr lang="en-IN" dirty="0"/>
              <a:t>“libraries……….has yet to discover graphic novels..”</a:t>
            </a:r>
            <a:br>
              <a:rPr lang="en-IN" dirty="0"/>
            </a:br>
            <a:br>
              <a:rPr lang="en-IN" dirty="0"/>
            </a:br>
            <a:r>
              <a:rPr lang="en-IN" sz="2000" dirty="0"/>
              <a:t> </a:t>
            </a:r>
            <a:r>
              <a:rPr lang="en-IN" sz="2000" dirty="0" err="1"/>
              <a:t>DeCandido</a:t>
            </a:r>
            <a:r>
              <a:rPr lang="en-IN" sz="2000" dirty="0"/>
              <a:t>, “Picture This: Graphic Novels in Libraries,” . </a:t>
            </a:r>
          </a:p>
        </p:txBody>
      </p:sp>
      <p:sp>
        <p:nvSpPr>
          <p:cNvPr id="3" name="Footer Placeholder 2">
            <a:extLst>
              <a:ext uri="{FF2B5EF4-FFF2-40B4-BE49-F238E27FC236}">
                <a16:creationId xmlns:a16="http://schemas.microsoft.com/office/drawing/2014/main" id="{659127EE-2ED2-DB4A-8BD0-207D0C2F8AA1}"/>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1387083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362075"/>
          </a:xfrm>
        </p:spPr>
        <p:txBody>
          <a:bodyPr/>
          <a:lstStyle/>
          <a:p>
            <a:r>
              <a:rPr lang="en-IN" dirty="0"/>
              <a:t>River of stories </a:t>
            </a:r>
          </a:p>
        </p:txBody>
      </p:sp>
      <p:sp>
        <p:nvSpPr>
          <p:cNvPr id="3" name="Text Placeholder 2"/>
          <p:cNvSpPr>
            <a:spLocks noGrp="1"/>
          </p:cNvSpPr>
          <p:nvPr>
            <p:ph type="body" idx="1"/>
          </p:nvPr>
        </p:nvSpPr>
        <p:spPr>
          <a:xfrm>
            <a:off x="539552" y="3501008"/>
            <a:ext cx="7772400" cy="1500187"/>
          </a:xfrm>
        </p:spPr>
        <p:txBody>
          <a:bodyPr/>
          <a:lstStyle/>
          <a:p>
            <a:endParaRPr lang="en-IN" dirty="0"/>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30" y="620688"/>
            <a:ext cx="900154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33915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362075"/>
          </a:xfrm>
        </p:spPr>
        <p:txBody>
          <a:bodyPr/>
          <a:lstStyle/>
          <a:p>
            <a:r>
              <a:rPr lang="en-IN" dirty="0"/>
              <a:t>River of stories </a:t>
            </a:r>
          </a:p>
        </p:txBody>
      </p:sp>
      <p:sp>
        <p:nvSpPr>
          <p:cNvPr id="3" name="Text Placeholder 2"/>
          <p:cNvSpPr>
            <a:spLocks noGrp="1"/>
          </p:cNvSpPr>
          <p:nvPr>
            <p:ph type="body" idx="1"/>
          </p:nvPr>
        </p:nvSpPr>
        <p:spPr>
          <a:xfrm>
            <a:off x="539552" y="3501008"/>
            <a:ext cx="7772400" cy="1500187"/>
          </a:xfrm>
        </p:spPr>
        <p:txBody>
          <a:bodyPr/>
          <a:lstStyle/>
          <a:p>
            <a:endParaRPr lang="en-IN" dirty="0"/>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480910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428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362075"/>
          </a:xfrm>
        </p:spPr>
        <p:txBody>
          <a:bodyPr/>
          <a:lstStyle/>
          <a:p>
            <a:r>
              <a:rPr lang="en-IN" dirty="0"/>
              <a:t>River of stories </a:t>
            </a:r>
          </a:p>
        </p:txBody>
      </p:sp>
      <p:sp>
        <p:nvSpPr>
          <p:cNvPr id="3" name="Text Placeholder 2"/>
          <p:cNvSpPr>
            <a:spLocks noGrp="1"/>
          </p:cNvSpPr>
          <p:nvPr>
            <p:ph type="body" idx="1"/>
          </p:nvPr>
        </p:nvSpPr>
        <p:spPr>
          <a:xfrm>
            <a:off x="539552" y="3501008"/>
            <a:ext cx="7772400" cy="1500187"/>
          </a:xfrm>
        </p:spPr>
        <p:txBody>
          <a:bodyPr/>
          <a:lstStyle/>
          <a:p>
            <a:endParaRPr lang="en-IN" dirty="0"/>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74104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5055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362075"/>
          </a:xfrm>
        </p:spPr>
        <p:txBody>
          <a:bodyPr/>
          <a:lstStyle/>
          <a:p>
            <a:r>
              <a:rPr lang="en-IN" dirty="0"/>
              <a:t>River of stories </a:t>
            </a:r>
          </a:p>
        </p:txBody>
      </p:sp>
      <p:sp>
        <p:nvSpPr>
          <p:cNvPr id="3" name="Text Placeholder 2"/>
          <p:cNvSpPr>
            <a:spLocks noGrp="1"/>
          </p:cNvSpPr>
          <p:nvPr>
            <p:ph type="body" idx="1"/>
          </p:nvPr>
        </p:nvSpPr>
        <p:spPr>
          <a:xfrm>
            <a:off x="539552" y="3501008"/>
            <a:ext cx="7772400" cy="1500187"/>
          </a:xfrm>
        </p:spPr>
        <p:txBody>
          <a:bodyPr/>
          <a:lstStyle/>
          <a:p>
            <a:r>
              <a:rPr lang="en-IN" dirty="0"/>
              <a:t>Dream sequence gets over</a:t>
            </a:r>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67691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772816"/>
            <a:ext cx="37242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12764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lstStyle/>
          <a:p>
            <a:r>
              <a:rPr lang="en-IN" i="1" dirty="0"/>
              <a:t>Delhi Calm</a:t>
            </a:r>
          </a:p>
        </p:txBody>
      </p:sp>
      <p:pic>
        <p:nvPicPr>
          <p:cNvPr id="5122" name="Picture 2" descr="D:\Delhi University DATA\CUG\Sem 4\DC\term paper\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4011" y="1536109"/>
            <a:ext cx="3816424" cy="5232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0631" y="1052736"/>
            <a:ext cx="3297313" cy="461665"/>
          </a:xfrm>
          <a:prstGeom prst="rect">
            <a:avLst/>
          </a:prstGeom>
          <a:noFill/>
        </p:spPr>
        <p:txBody>
          <a:bodyPr wrap="none" rtlCol="0">
            <a:spAutoFit/>
          </a:bodyPr>
          <a:lstStyle/>
          <a:p>
            <a:r>
              <a:rPr lang="en-IN" sz="2400" b="1" dirty="0"/>
              <a:t>Emergency of 1975-1977</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3272" y="1484784"/>
            <a:ext cx="443131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EA6230E0-CC43-2042-88E8-8C2AD6AF5C85}"/>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9895828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a:t>This Side That Side</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428456"/>
            <a:ext cx="4005276" cy="4525963"/>
          </a:xfrm>
        </p:spPr>
      </p:pic>
      <p:sp>
        <p:nvSpPr>
          <p:cNvPr id="3" name="Footer Placeholder 2">
            <a:extLst>
              <a:ext uri="{FF2B5EF4-FFF2-40B4-BE49-F238E27FC236}">
                <a16:creationId xmlns:a16="http://schemas.microsoft.com/office/drawing/2014/main" id="{B93F87ED-0933-664F-A6B7-B65D651F20BD}"/>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68011365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CBD6-74B3-9A4C-8895-72438C896EBE}"/>
              </a:ext>
            </a:extLst>
          </p:cNvPr>
          <p:cNvSpPr>
            <a:spLocks noGrp="1"/>
          </p:cNvSpPr>
          <p:nvPr>
            <p:ph type="title"/>
          </p:nvPr>
        </p:nvSpPr>
        <p:spPr>
          <a:xfrm>
            <a:off x="457200" y="1268760"/>
            <a:ext cx="8229600" cy="1143000"/>
          </a:xfrm>
        </p:spPr>
        <p:txBody>
          <a:bodyPr>
            <a:normAutofit fontScale="90000"/>
          </a:bodyPr>
          <a:lstStyle/>
          <a:p>
            <a:r>
              <a:rPr lang="en-IN" dirty="0"/>
              <a:t>Urban Graphics----Contemporary City’s Fragmented Realities</a:t>
            </a:r>
            <a:br>
              <a:rPr lang="en-IN" dirty="0"/>
            </a:br>
            <a:r>
              <a:rPr lang="en-IN" dirty="0"/>
              <a:t>through Graphic Novels </a:t>
            </a:r>
            <a:endParaRPr lang="en-US" dirty="0"/>
          </a:p>
        </p:txBody>
      </p:sp>
      <p:sp>
        <p:nvSpPr>
          <p:cNvPr id="4" name="Footer Placeholder 3">
            <a:extLst>
              <a:ext uri="{FF2B5EF4-FFF2-40B4-BE49-F238E27FC236}">
                <a16:creationId xmlns:a16="http://schemas.microsoft.com/office/drawing/2014/main" id="{08DADA06-F73F-9143-ABED-4DE78947A51F}"/>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1715568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Delhi University DATA\CUG\Sem 4\DC\term paper\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53612"/>
            <a:ext cx="4572000" cy="593177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Delhi University DATA\CUG\Sem 4\DC\term paper\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018" y="952515"/>
            <a:ext cx="3556478" cy="5572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elhi University DATA\CUG\Sem 4\DC\term paper\10.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0000" r="90000">
                        <a14:backgroundMark x1="17667" y1="34127" x2="17667" y2="34127"/>
                      </a14:backgroundRemoval>
                    </a14:imgEffect>
                  </a14:imgLayer>
                </a14:imgProps>
              </a:ext>
              <a:ext uri="{28A0092B-C50C-407E-A947-70E740481C1C}">
                <a14:useLocalDpi xmlns:a14="http://schemas.microsoft.com/office/drawing/2010/main" val="0"/>
              </a:ext>
            </a:extLst>
          </a:blip>
          <a:srcRect/>
          <a:stretch>
            <a:fillRect/>
          </a:stretch>
        </p:blipFill>
        <p:spPr bwMode="auto">
          <a:xfrm>
            <a:off x="1691680" y="3429000"/>
            <a:ext cx="6256270" cy="32845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1473" y="29546"/>
            <a:ext cx="9684568" cy="1484784"/>
          </a:xfrm>
        </p:spPr>
        <p:txBody>
          <a:bodyPr>
            <a:normAutofit fontScale="90000"/>
          </a:bodyPr>
          <a:lstStyle/>
          <a:p>
            <a:r>
              <a:rPr lang="en-IN" dirty="0"/>
              <a:t>Urban Graphics----Contemporary City’s Fragmented Realities</a:t>
            </a:r>
            <a:br>
              <a:rPr lang="en-IN" dirty="0"/>
            </a:br>
            <a:endParaRPr lang="en-IN" dirty="0"/>
          </a:p>
        </p:txBody>
      </p:sp>
      <p:sp>
        <p:nvSpPr>
          <p:cNvPr id="3" name="Footer Placeholder 2">
            <a:extLst>
              <a:ext uri="{FF2B5EF4-FFF2-40B4-BE49-F238E27FC236}">
                <a16:creationId xmlns:a16="http://schemas.microsoft.com/office/drawing/2014/main" id="{06E5E770-9DF8-C746-B751-F0BB7E6DC786}"/>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389517984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8C40-A0CD-C141-95A5-E09EB5A008EF}"/>
              </a:ext>
            </a:extLst>
          </p:cNvPr>
          <p:cNvSpPr>
            <a:spLocks noGrp="1"/>
          </p:cNvSpPr>
          <p:nvPr>
            <p:ph type="title"/>
          </p:nvPr>
        </p:nvSpPr>
        <p:spPr/>
        <p:txBody>
          <a:bodyPr/>
          <a:lstStyle/>
          <a:p>
            <a:r>
              <a:rPr lang="en-US" dirty="0"/>
              <a:t>Women and Culture </a:t>
            </a:r>
          </a:p>
        </p:txBody>
      </p:sp>
      <p:sp>
        <p:nvSpPr>
          <p:cNvPr id="3" name="Content Placeholder 2">
            <a:extLst>
              <a:ext uri="{FF2B5EF4-FFF2-40B4-BE49-F238E27FC236}">
                <a16:creationId xmlns:a16="http://schemas.microsoft.com/office/drawing/2014/main" id="{A2388C5C-40BA-5741-B4DF-4681B10EB9D6}"/>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a16="http://schemas.microsoft.com/office/drawing/2014/main" id="{41D06BB6-C22A-C64F-8533-375559A75F7E}"/>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32200841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rmAutofit fontScale="90000"/>
          </a:bodyPr>
          <a:lstStyle/>
          <a:p>
            <a:r>
              <a:rPr lang="en-IN" i="1" dirty="0"/>
              <a:t>A Gardener in the Wasteland </a:t>
            </a:r>
            <a:r>
              <a:rPr lang="en-IN" dirty="0"/>
              <a:t>is an account</a:t>
            </a:r>
            <a:br>
              <a:rPr lang="en-IN" dirty="0"/>
            </a:br>
            <a:r>
              <a:rPr lang="en-IN" dirty="0"/>
              <a:t>of </a:t>
            </a:r>
            <a:r>
              <a:rPr lang="en-IN" dirty="0" err="1"/>
              <a:t>Jyotiba</a:t>
            </a:r>
            <a:r>
              <a:rPr lang="en-IN" dirty="0"/>
              <a:t> </a:t>
            </a:r>
            <a:r>
              <a:rPr lang="en-IN" dirty="0" err="1"/>
              <a:t>Phule’s</a:t>
            </a:r>
            <a:r>
              <a:rPr lang="en-IN" dirty="0"/>
              <a:t> struggle for liberty</a:t>
            </a:r>
          </a:p>
        </p:txBody>
      </p:sp>
      <p:sp>
        <p:nvSpPr>
          <p:cNvPr id="3" name="Content Placeholder 2"/>
          <p:cNvSpPr>
            <a:spLocks noGrp="1"/>
          </p:cNvSpPr>
          <p:nvPr>
            <p:ph idx="1"/>
          </p:nvPr>
        </p:nvSpPr>
        <p:spPr/>
        <p:txBody>
          <a:bodyPr/>
          <a:lstStyle/>
          <a:p>
            <a:endParaRPr lang="en-IN"/>
          </a:p>
        </p:txBody>
      </p:sp>
      <p:pic>
        <p:nvPicPr>
          <p:cNvPr id="2050" name="Picture 2" descr="D:\Delhi University DATA\CUG\Sem 4\DC\term pap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8720"/>
            <a:ext cx="7740352" cy="51086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FAD8720-3FE8-F34E-BB02-FC2D0C2FD3D4}"/>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11537692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4016"/>
            <a:ext cx="2360240" cy="5229200"/>
          </a:xfrm>
        </p:spPr>
        <p:txBody>
          <a:bodyPr/>
          <a:lstStyle/>
          <a:p>
            <a:r>
              <a:rPr lang="en-IN" dirty="0"/>
              <a:t>World of Graphics</a:t>
            </a:r>
          </a:p>
        </p:txBody>
      </p:sp>
      <p:sp>
        <p:nvSpPr>
          <p:cNvPr id="3" name="Text Placeholder 2"/>
          <p:cNvSpPr>
            <a:spLocks noGrp="1"/>
          </p:cNvSpPr>
          <p:nvPr>
            <p:ph type="body" idx="1"/>
          </p:nvPr>
        </p:nvSpPr>
        <p:spPr>
          <a:xfrm>
            <a:off x="539552" y="3501008"/>
            <a:ext cx="7772400" cy="1500187"/>
          </a:xfrm>
        </p:spPr>
        <p:txBody>
          <a:bodyPr/>
          <a:lstStyle/>
          <a:p>
            <a:endParaRPr lang="en-IN" dirty="0"/>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6" name="Content Placeholder 3"/>
          <p:cNvPicPr>
            <a:picLocks noGrp="1"/>
          </p:cNvPicPr>
          <p:nvPr/>
        </p:nvPicPr>
        <p:blipFill>
          <a:blip r:embed="rId2" cstate="print"/>
          <a:srcRect l="26258" t="10125" r="40568" b="4917"/>
          <a:stretch>
            <a:fillRect/>
          </a:stretch>
        </p:blipFill>
        <p:spPr bwMode="auto">
          <a:xfrm>
            <a:off x="2679104" y="144016"/>
            <a:ext cx="9165704" cy="6741368"/>
          </a:xfrm>
          <a:prstGeom prst="rect">
            <a:avLst/>
          </a:prstGeom>
          <a:noFill/>
          <a:ln w="9525">
            <a:noFill/>
            <a:miter lim="800000"/>
            <a:headEnd/>
            <a:tailEnd/>
          </a:ln>
        </p:spPr>
      </p:pic>
    </p:spTree>
    <p:extLst>
      <p:ext uri="{BB962C8B-B14F-4D97-AF65-F5344CB8AC3E}">
        <p14:creationId xmlns:p14="http://schemas.microsoft.com/office/powerpoint/2010/main" val="17009567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i="1" dirty="0"/>
              <a:t>Drawing the Lines</a:t>
            </a:r>
            <a:endParaRPr lang="en-IN" dirty="0"/>
          </a:p>
        </p:txBody>
      </p:sp>
      <p:sp>
        <p:nvSpPr>
          <p:cNvPr id="3" name="Content Placeholder 2"/>
          <p:cNvSpPr>
            <a:spLocks noGrp="1"/>
          </p:cNvSpPr>
          <p:nvPr>
            <p:ph idx="1"/>
          </p:nvPr>
        </p:nvSpPr>
        <p:spPr>
          <a:xfrm>
            <a:off x="395536" y="1268760"/>
            <a:ext cx="3898776" cy="5373216"/>
          </a:xfrm>
        </p:spPr>
        <p:txBody>
          <a:bodyPr/>
          <a:lstStyle/>
          <a:p>
            <a:r>
              <a:rPr lang="en-IN" dirty="0"/>
              <a:t>14 accounts turned into chapters of lived experiences by women in India</a:t>
            </a:r>
          </a:p>
          <a:p>
            <a:r>
              <a:rPr lang="en-IN" dirty="0" err="1"/>
              <a:t>Nirbhaya</a:t>
            </a:r>
            <a:r>
              <a:rPr lang="en-IN" dirty="0"/>
              <a:t> (a young girl who was brutally raped </a:t>
            </a:r>
            <a:br>
              <a:rPr lang="en-IN" dirty="0"/>
            </a:br>
            <a:r>
              <a:rPr lang="en-IN" dirty="0"/>
              <a:t>on 16 December 2012 in </a:t>
            </a:r>
            <a:r>
              <a:rPr lang="en-IN" dirty="0" err="1"/>
              <a:t>Delh</a:t>
            </a:r>
            <a:r>
              <a:rPr lang="en-IN" dirty="0"/>
              <a:t>) </a:t>
            </a:r>
          </a:p>
        </p:txBody>
      </p:sp>
      <p:pic>
        <p:nvPicPr>
          <p:cNvPr id="3074" name="Picture 2" descr="D:\Delhi University DATA\CUG\Sem 4\DC\term pap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39" y="1268760"/>
            <a:ext cx="4011875"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AFBA0F9-7188-0C4C-A861-49CB5E539F6F}"/>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12127732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dirty="0" err="1"/>
              <a:t>Bhimayana</a:t>
            </a:r>
            <a:r>
              <a:rPr lang="en-IN" i="1" dirty="0"/>
              <a:t>: The Experience of Untouchability</a:t>
            </a:r>
            <a:endParaRPr lang="en-IN" dirty="0"/>
          </a:p>
        </p:txBody>
      </p:sp>
      <p:pic>
        <p:nvPicPr>
          <p:cNvPr id="4098" name="Picture 2" descr="D:\Delhi University DATA\CUG\Sem 4\DC\term paper\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628800"/>
            <a:ext cx="3493108"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 y="1600200"/>
            <a:ext cx="4834880"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his encounter with untouchability and </a:t>
            </a:r>
          </a:p>
          <a:p>
            <a:r>
              <a:rPr lang="en-IN" dirty="0"/>
              <a:t>his fight against this inhuman practise</a:t>
            </a:r>
          </a:p>
        </p:txBody>
      </p:sp>
      <p:sp>
        <p:nvSpPr>
          <p:cNvPr id="3" name="Footer Placeholder 2">
            <a:extLst>
              <a:ext uri="{FF2B5EF4-FFF2-40B4-BE49-F238E27FC236}">
                <a16:creationId xmlns:a16="http://schemas.microsoft.com/office/drawing/2014/main" id="{756DD215-7FE7-CD42-BF98-8CEC533A57EB}"/>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35014652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CF13-4A3D-E14E-B929-792F1E19AB5D}"/>
              </a:ext>
            </a:extLst>
          </p:cNvPr>
          <p:cNvSpPr>
            <a:spLocks noGrp="1"/>
          </p:cNvSpPr>
          <p:nvPr>
            <p:ph type="title"/>
          </p:nvPr>
        </p:nvSpPr>
        <p:spPr/>
        <p:txBody>
          <a:bodyPr/>
          <a:lstStyle/>
          <a:p>
            <a:pPr algn="l"/>
            <a:r>
              <a:rPr lang="en-US" dirty="0"/>
              <a:t>Kari</a:t>
            </a:r>
          </a:p>
        </p:txBody>
      </p:sp>
      <p:sp>
        <p:nvSpPr>
          <p:cNvPr id="3" name="Content Placeholder 2">
            <a:extLst>
              <a:ext uri="{FF2B5EF4-FFF2-40B4-BE49-F238E27FC236}">
                <a16:creationId xmlns:a16="http://schemas.microsoft.com/office/drawing/2014/main" id="{7E1CCAE3-347B-864B-8E76-E4E05918D6FE}"/>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37EDC6B5-2E92-EF49-A8C1-126040061EBB}"/>
              </a:ext>
            </a:extLst>
          </p:cNvPr>
          <p:cNvSpPr>
            <a:spLocks noGrp="1"/>
          </p:cNvSpPr>
          <p:nvPr>
            <p:ph type="ftr" sz="quarter" idx="11"/>
          </p:nvPr>
        </p:nvSpPr>
        <p:spPr/>
        <p:txBody>
          <a:bodyPr/>
          <a:lstStyle/>
          <a:p>
            <a:r>
              <a:rPr lang="en-IN"/>
              <a:t>© Somanand Saraswati</a:t>
            </a:r>
          </a:p>
        </p:txBody>
      </p:sp>
      <p:pic>
        <p:nvPicPr>
          <p:cNvPr id="6" name="Picture 2" descr="D:\Delhi University DATA\CUG\Sem 4\DC\term paper\8.jpg">
            <a:extLst>
              <a:ext uri="{FF2B5EF4-FFF2-40B4-BE49-F238E27FC236}">
                <a16:creationId xmlns:a16="http://schemas.microsoft.com/office/drawing/2014/main" id="{6797E3F9-C574-E84D-B555-AABAE03E8A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74638"/>
            <a:ext cx="4320480" cy="603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265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772400" cy="1362075"/>
          </a:xfrm>
        </p:spPr>
        <p:txBody>
          <a:bodyPr/>
          <a:lstStyle/>
          <a:p>
            <a:r>
              <a:rPr lang="en-IN" dirty="0"/>
              <a:t>Decoding comics</a:t>
            </a:r>
          </a:p>
        </p:txBody>
      </p:sp>
      <p:sp>
        <p:nvSpPr>
          <p:cNvPr id="3" name="Text Placeholder 2"/>
          <p:cNvSpPr>
            <a:spLocks noGrp="1"/>
          </p:cNvSpPr>
          <p:nvPr>
            <p:ph type="body" idx="1"/>
          </p:nvPr>
        </p:nvSpPr>
        <p:spPr/>
        <p:txBody>
          <a:bodyPr/>
          <a:lstStyle/>
          <a:p>
            <a:endParaRPr lang="en-IN" dirty="0"/>
          </a:p>
        </p:txBody>
      </p:sp>
      <p:sp>
        <p:nvSpPr>
          <p:cNvPr id="4" name="Footer Placeholder 3"/>
          <p:cNvSpPr>
            <a:spLocks noGrp="1"/>
          </p:cNvSpPr>
          <p:nvPr>
            <p:ph type="ftr" sz="quarter" idx="11"/>
          </p:nvPr>
        </p:nvSpPr>
        <p:spPr/>
        <p:txBody>
          <a:bodyPr/>
          <a:lstStyle/>
          <a:p>
            <a:r>
              <a:rPr lang="en-IN"/>
              <a:t>© Somanand Saraswati</a:t>
            </a:r>
            <a:endParaRPr lang="en-US"/>
          </a:p>
        </p:txBody>
      </p:sp>
      <p:pic>
        <p:nvPicPr>
          <p:cNvPr id="1026" name="Picture 2" descr="D:\Delhi University DATA\CUG\Sem 4\DC\term paper\comics elem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32" y="600002"/>
            <a:ext cx="9074587"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0221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32B4-AB8A-1A42-81D4-E4A29B669B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EF0638-92D2-B340-947B-254FEF7C40F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A0FA333B-7021-A54D-9689-8C3FC6BD6444}"/>
              </a:ext>
            </a:extLst>
          </p:cNvPr>
          <p:cNvSpPr>
            <a:spLocks noGrp="1"/>
          </p:cNvSpPr>
          <p:nvPr>
            <p:ph type="ftr" sz="quarter" idx="11"/>
          </p:nvPr>
        </p:nvSpPr>
        <p:spPr/>
        <p:txBody>
          <a:bodyPr/>
          <a:lstStyle/>
          <a:p>
            <a:r>
              <a:rPr lang="en-IN"/>
              <a:t>© Somanand Saraswati</a:t>
            </a:r>
          </a:p>
        </p:txBody>
      </p:sp>
      <p:pic>
        <p:nvPicPr>
          <p:cNvPr id="6" name="Picture 5">
            <a:extLst>
              <a:ext uri="{FF2B5EF4-FFF2-40B4-BE49-F238E27FC236}">
                <a16:creationId xmlns:a16="http://schemas.microsoft.com/office/drawing/2014/main" id="{E28A44F0-7C3F-3E40-AE4C-1EFCB844A680}"/>
              </a:ext>
            </a:extLst>
          </p:cNvPr>
          <p:cNvPicPr/>
          <p:nvPr/>
        </p:nvPicPr>
        <p:blipFill>
          <a:blip r:embed="rId2" cstate="print">
            <a:extLst>
              <a:ext uri="{28A0092B-C50C-407E-A947-70E740481C1C}">
                <a14:useLocalDpi xmlns:a14="http://schemas.microsoft.com/office/drawing/2010/main" val="0"/>
              </a:ext>
            </a:extLst>
          </a:blip>
          <a:srcRect l="43032" t="11712" r="32793" b="45613"/>
          <a:stretch>
            <a:fillRect/>
          </a:stretch>
        </p:blipFill>
        <p:spPr bwMode="auto">
          <a:xfrm>
            <a:off x="395536" y="332656"/>
            <a:ext cx="7488832" cy="5832648"/>
          </a:xfrm>
          <a:prstGeom prst="rect">
            <a:avLst/>
          </a:prstGeom>
          <a:noFill/>
          <a:ln w="9525">
            <a:noFill/>
            <a:miter lim="800000"/>
            <a:headEnd/>
            <a:tailEnd/>
          </a:ln>
          <a:effectLst/>
        </p:spPr>
      </p:pic>
    </p:spTree>
    <p:extLst>
      <p:ext uri="{BB962C8B-B14F-4D97-AF65-F5344CB8AC3E}">
        <p14:creationId xmlns:p14="http://schemas.microsoft.com/office/powerpoint/2010/main" val="266789921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2B72-F4B8-D148-B75E-17A2D1866257}"/>
              </a:ext>
            </a:extLst>
          </p:cNvPr>
          <p:cNvSpPr>
            <a:spLocks noGrp="1"/>
          </p:cNvSpPr>
          <p:nvPr>
            <p:ph type="title"/>
          </p:nvPr>
        </p:nvSpPr>
        <p:spPr/>
        <p:txBody>
          <a:bodyPr/>
          <a:lstStyle/>
          <a:p>
            <a:r>
              <a:rPr lang="en-US" dirty="0"/>
              <a:t>Main Argument </a:t>
            </a:r>
          </a:p>
        </p:txBody>
      </p:sp>
      <p:sp>
        <p:nvSpPr>
          <p:cNvPr id="3" name="Content Placeholder 2">
            <a:extLst>
              <a:ext uri="{FF2B5EF4-FFF2-40B4-BE49-F238E27FC236}">
                <a16:creationId xmlns:a16="http://schemas.microsoft.com/office/drawing/2014/main" id="{CA256B6C-EDFF-7442-A608-FB600E835936}"/>
              </a:ext>
            </a:extLst>
          </p:cNvPr>
          <p:cNvSpPr>
            <a:spLocks noGrp="1"/>
          </p:cNvSpPr>
          <p:nvPr>
            <p:ph idx="1"/>
          </p:nvPr>
        </p:nvSpPr>
        <p:spPr/>
        <p:txBody>
          <a:bodyPr>
            <a:normAutofit fontScale="92500" lnSpcReduction="20000"/>
          </a:bodyPr>
          <a:lstStyle/>
          <a:p>
            <a:r>
              <a:rPr lang="en-US" dirty="0"/>
              <a:t>Study of these novels shows that </a:t>
            </a:r>
            <a:r>
              <a:rPr lang="en-IN" dirty="0"/>
              <a:t>idea of nation is being constructed, questioned or reconstructed within the narratives of Graphic Novels in India. The paper tries to locate Graphic Novels in socio-cultural context of India. By examining select examples from a cluster of contemporary Graphic Novels, this paper explores the reoccurring themes and the way of visual storytelling. This paper attempts to examine how, alienation and fragmented identities of urban life is being represented through an imaginative alchemy of text and graphics. </a:t>
            </a:r>
            <a:endParaRPr lang="en-US" dirty="0"/>
          </a:p>
        </p:txBody>
      </p:sp>
      <p:sp>
        <p:nvSpPr>
          <p:cNvPr id="4" name="Footer Placeholder 3">
            <a:extLst>
              <a:ext uri="{FF2B5EF4-FFF2-40B4-BE49-F238E27FC236}">
                <a16:creationId xmlns:a16="http://schemas.microsoft.com/office/drawing/2014/main" id="{348E9C52-D144-8F49-8408-CCE999595495}"/>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415245940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6741-DA89-844F-B57E-371B1E696E5C}"/>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6090023B-D053-0A48-A509-5525870D6408}"/>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3D40C2D-1414-3D44-A5BF-54F70D3D50FF}"/>
              </a:ext>
            </a:extLst>
          </p:cNvPr>
          <p:cNvSpPr>
            <a:spLocks noGrp="1"/>
          </p:cNvSpPr>
          <p:nvPr>
            <p:ph type="ftr" sz="quarter" idx="11"/>
          </p:nvPr>
        </p:nvSpPr>
        <p:spPr/>
        <p:txBody>
          <a:bodyPr/>
          <a:lstStyle/>
          <a:p>
            <a:r>
              <a:rPr lang="en-IN"/>
              <a:t>© Somanand Saraswati</a:t>
            </a:r>
            <a:endParaRPr lang="en-US"/>
          </a:p>
        </p:txBody>
      </p:sp>
      <p:pic>
        <p:nvPicPr>
          <p:cNvPr id="6" name="Picture 2">
            <a:extLst>
              <a:ext uri="{FF2B5EF4-FFF2-40B4-BE49-F238E27FC236}">
                <a16:creationId xmlns:a16="http://schemas.microsoft.com/office/drawing/2014/main" id="{6BC63D12-F92B-A64E-A151-3C24B815F8C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3104" y="-63287"/>
            <a:ext cx="5328592" cy="66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2069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5721-FDFA-6E4A-8BF8-4B5F1295E8FE}"/>
              </a:ext>
            </a:extLst>
          </p:cNvPr>
          <p:cNvSpPr>
            <a:spLocks noGrp="1"/>
          </p:cNvSpPr>
          <p:nvPr>
            <p:ph type="title"/>
          </p:nvPr>
        </p:nvSpPr>
        <p:spPr>
          <a:xfrm>
            <a:off x="457200" y="61393"/>
            <a:ext cx="8229600" cy="1143000"/>
          </a:xfrm>
        </p:spPr>
        <p:txBody>
          <a:bodyPr/>
          <a:lstStyle/>
          <a:p>
            <a:r>
              <a:rPr lang="en-US" dirty="0"/>
              <a:t>Bibliography </a:t>
            </a:r>
          </a:p>
        </p:txBody>
      </p:sp>
      <p:sp>
        <p:nvSpPr>
          <p:cNvPr id="3" name="Content Placeholder 2">
            <a:extLst>
              <a:ext uri="{FF2B5EF4-FFF2-40B4-BE49-F238E27FC236}">
                <a16:creationId xmlns:a16="http://schemas.microsoft.com/office/drawing/2014/main" id="{E01EFEBB-EA01-5A49-8979-1EBD5ED53BDA}"/>
              </a:ext>
            </a:extLst>
          </p:cNvPr>
          <p:cNvSpPr>
            <a:spLocks noGrp="1"/>
          </p:cNvSpPr>
          <p:nvPr>
            <p:ph idx="1"/>
          </p:nvPr>
        </p:nvSpPr>
        <p:spPr>
          <a:xfrm>
            <a:off x="457200" y="1204393"/>
            <a:ext cx="8229600" cy="4960911"/>
          </a:xfrm>
        </p:spPr>
        <p:txBody>
          <a:bodyPr>
            <a:normAutofit/>
          </a:bodyPr>
          <a:lstStyle/>
          <a:p>
            <a:r>
              <a:rPr lang="en-US" sz="1800" b="1" dirty="0"/>
              <a:t>Anderson, Benedict. Imagined Communities. London, 1982.</a:t>
            </a:r>
          </a:p>
          <a:p>
            <a:r>
              <a:rPr lang="en-US" sz="1800" b="1" dirty="0" err="1"/>
              <a:t>Basu</a:t>
            </a:r>
            <a:r>
              <a:rPr lang="en-US" sz="1800" b="1" dirty="0"/>
              <a:t>, </a:t>
            </a:r>
            <a:r>
              <a:rPr lang="en-US" sz="1800" b="1" dirty="0" err="1"/>
              <a:t>Antarleena</a:t>
            </a:r>
            <a:r>
              <a:rPr lang="en-US" sz="1800" b="1" dirty="0"/>
              <a:t>. “Representation of History in the Indian Graphic Novel: An Analytical Study of History through the Frame of Graphic Narratives.” The International Academic Forum, December 8, 2017. https://</a:t>
            </a:r>
            <a:r>
              <a:rPr lang="en-US" sz="1800" b="1" dirty="0" err="1"/>
              <a:t>doi.org</a:t>
            </a:r>
            <a:r>
              <a:rPr lang="en-US" sz="1800" b="1" dirty="0"/>
              <a:t>/10.22492/ijah.4.2.03.</a:t>
            </a:r>
          </a:p>
          <a:p>
            <a:r>
              <a:rPr lang="en-US" sz="1800" b="1" dirty="0"/>
              <a:t>Bhabha, </a:t>
            </a:r>
            <a:r>
              <a:rPr lang="en-US" sz="1800" b="1" dirty="0" err="1"/>
              <a:t>Homi</a:t>
            </a:r>
            <a:r>
              <a:rPr lang="en-US" sz="1800" b="1" dirty="0"/>
              <a:t>. Nation and Narration. London: Routledge, 1991.</a:t>
            </a:r>
          </a:p>
          <a:p>
            <a:r>
              <a:rPr lang="en-US" sz="1800" b="1" dirty="0" err="1"/>
              <a:t>Chipkin</a:t>
            </a:r>
            <a:r>
              <a:rPr lang="en-US" sz="1800" b="1" dirty="0"/>
              <a:t>, Ivor. "The Nature of African Nationalism." In Do South Africans Exist?: Nationalism, Democracy and the Identity of ‘the People’, 17-40. Johannesburg, South Africa: Wits University Press, 2007. </a:t>
            </a:r>
            <a:r>
              <a:rPr lang="en-US" sz="1800" b="1" dirty="0" err="1"/>
              <a:t>www.jstor.org</a:t>
            </a:r>
            <a:r>
              <a:rPr lang="en-US" sz="1800" b="1" dirty="0"/>
              <a:t>/stable/10.18772/12007044457.6</a:t>
            </a:r>
          </a:p>
          <a:p>
            <a:r>
              <a:rPr lang="en-US" sz="1800" b="1" dirty="0"/>
              <a:t>Fanon, Frantz. ON NATIONAL CULTURE, 1998.</a:t>
            </a:r>
          </a:p>
          <a:p>
            <a:r>
              <a:rPr lang="en-US" sz="1800" b="1" dirty="0"/>
              <a:t>Kennedy, Valerie, and Edward W. Said. Edward Said: a Critical Introduction. Cambridge: Polity, 2001.</a:t>
            </a:r>
          </a:p>
          <a:p>
            <a:r>
              <a:rPr lang="en-US" sz="1800" b="1" dirty="0"/>
              <a:t>Keller, Edmond J. "Identity, Citizenship, and Nation Building in Africa." In Identity, Citizenship, and Political Conflict in Africa, 3-17. Indiana University Press, 2014. </a:t>
            </a:r>
            <a:r>
              <a:rPr lang="en-US" sz="1800" b="1" dirty="0" err="1"/>
              <a:t>www.jstor.org</a:t>
            </a:r>
            <a:r>
              <a:rPr lang="en-US" sz="1800" b="1" dirty="0"/>
              <a:t>/stable/j.ctt16gzg15.4.</a:t>
            </a:r>
          </a:p>
          <a:p>
            <a:endParaRPr lang="en-US" sz="1800" b="1" dirty="0"/>
          </a:p>
        </p:txBody>
      </p:sp>
      <p:sp>
        <p:nvSpPr>
          <p:cNvPr id="4" name="Footer Placeholder 3">
            <a:extLst>
              <a:ext uri="{FF2B5EF4-FFF2-40B4-BE49-F238E27FC236}">
                <a16:creationId xmlns:a16="http://schemas.microsoft.com/office/drawing/2014/main" id="{38EC0F4C-8CDC-1447-B6A3-06CA0CFD673F}"/>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41900004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A8D01-BD0B-0E4D-884F-81D775337CC3}"/>
              </a:ext>
            </a:extLst>
          </p:cNvPr>
          <p:cNvSpPr>
            <a:spLocks noGrp="1"/>
          </p:cNvSpPr>
          <p:nvPr>
            <p:ph idx="1"/>
          </p:nvPr>
        </p:nvSpPr>
        <p:spPr>
          <a:xfrm>
            <a:off x="323528" y="332656"/>
            <a:ext cx="8229600" cy="4525963"/>
          </a:xfrm>
        </p:spPr>
        <p:txBody>
          <a:bodyPr>
            <a:noAutofit/>
          </a:bodyPr>
          <a:lstStyle/>
          <a:p>
            <a:r>
              <a:rPr lang="en-GB" sz="1800" b="1" dirty="0" err="1"/>
              <a:t>Nayar</a:t>
            </a:r>
            <a:r>
              <a:rPr lang="en-GB" sz="1800" b="1" dirty="0"/>
              <a:t>, Pramod K. “Indian Graphic Novel: Nation, History and Critique”. Routledge India, 2016. p. 8 Print. </a:t>
            </a:r>
          </a:p>
          <a:p>
            <a:r>
              <a:rPr lang="en-GB" sz="1800" b="1" dirty="0" err="1"/>
              <a:t>Basu</a:t>
            </a:r>
            <a:r>
              <a:rPr lang="en-GB" sz="1800" b="1" dirty="0"/>
              <a:t>, A. “Representation of History in the Indian Graphic Novel: An Analytical Study of History through the Frame of Graphic Narratives.” IAFOR Journal of Arts &amp; Humanities, 2017. https://</a:t>
            </a:r>
            <a:r>
              <a:rPr lang="en-GB" sz="1800" b="1" dirty="0" err="1"/>
              <a:t>doi.org</a:t>
            </a:r>
            <a:r>
              <a:rPr lang="en-GB" sz="1800" b="1" dirty="0"/>
              <a:t>/10.22492/ijah.4.2.03</a:t>
            </a:r>
          </a:p>
          <a:p>
            <a:r>
              <a:rPr lang="en-GB" sz="1800" b="1" dirty="0"/>
              <a:t>Agrawal, Prachi. “Indian Graphic Novels Towards Decoding India”, </a:t>
            </a:r>
            <a:r>
              <a:rPr lang="en-GB" sz="1800" b="1" dirty="0" err="1"/>
              <a:t>Tolomeo</a:t>
            </a:r>
            <a:r>
              <a:rPr lang="en-GB" sz="1800" b="1" dirty="0"/>
              <a:t> Journal, 2016</a:t>
            </a:r>
          </a:p>
          <a:p>
            <a:r>
              <a:rPr lang="en-GB" sz="1800" b="1" dirty="0" err="1"/>
              <a:t>Nayar</a:t>
            </a:r>
            <a:r>
              <a:rPr lang="en-GB" sz="1800" b="1" dirty="0"/>
              <a:t>, Pramod K. “Indian Graphic Novel: Nation, History and Critique”. Routledge India, 2016. p. 8 Print. </a:t>
            </a:r>
          </a:p>
          <a:p>
            <a:r>
              <a:rPr lang="en-GB" sz="1800" b="1" dirty="0"/>
              <a:t>Mukherjee, Pia. “Graphic </a:t>
            </a:r>
            <a:r>
              <a:rPr lang="en-GB" sz="1800" b="1" dirty="0" err="1"/>
              <a:t>Ecriture</a:t>
            </a:r>
            <a:r>
              <a:rPr lang="en-GB" sz="1800" b="1" dirty="0"/>
              <a:t>: Gender and Magic Iconography in Kari.” Postcolonial Comics: Texts, Events, Identities. Eds. </a:t>
            </a:r>
            <a:r>
              <a:rPr lang="en-GB" sz="1800" b="1" dirty="0" err="1"/>
              <a:t>Binita</a:t>
            </a:r>
            <a:r>
              <a:rPr lang="en-GB" sz="1800" b="1" dirty="0"/>
              <a:t> Mehta and Pia Mukherji. New York &amp; Oxon: Routledge, 2015. 157-169. Print.</a:t>
            </a:r>
          </a:p>
          <a:p>
            <a:r>
              <a:rPr lang="en-GB" sz="1800" b="1" dirty="0"/>
              <a:t>Dogra, Sakshi. “Sex(</a:t>
            </a:r>
            <a:r>
              <a:rPr lang="en-GB" sz="1800" b="1" dirty="0" err="1"/>
              <a:t>uality</a:t>
            </a:r>
            <a:r>
              <a:rPr lang="en-GB" sz="1800" b="1" dirty="0"/>
              <a:t>) and The City: Queering Amrita </a:t>
            </a:r>
            <a:r>
              <a:rPr lang="en-GB" sz="1800" b="1" dirty="0" err="1"/>
              <a:t>Patil’s</a:t>
            </a:r>
            <a:r>
              <a:rPr lang="en-GB" sz="1800" b="1" dirty="0"/>
              <a:t> Kari”. The Apollonian. 2015</a:t>
            </a:r>
          </a:p>
          <a:p>
            <a:r>
              <a:rPr lang="en-GB" sz="1800" b="1" dirty="0"/>
              <a:t>McCloud, S. Understanding comics: [the invisible art]. New York: Harper Perennial, 1994, Print</a:t>
            </a:r>
          </a:p>
          <a:p>
            <a:r>
              <a:rPr lang="en-GB" sz="1800" b="1" dirty="0" err="1"/>
              <a:t>Patil</a:t>
            </a:r>
            <a:r>
              <a:rPr lang="en-GB" sz="1800" b="1" dirty="0"/>
              <a:t>, Amruta. “Kari”. Delhi: Harper Collins. 2008. Print. </a:t>
            </a:r>
          </a:p>
          <a:p>
            <a:r>
              <a:rPr lang="en-GB" sz="1800" b="1" dirty="0" err="1"/>
              <a:t>Kuriyan</a:t>
            </a:r>
            <a:r>
              <a:rPr lang="en-GB" sz="1800" b="1" dirty="0"/>
              <a:t>, </a:t>
            </a:r>
            <a:r>
              <a:rPr lang="en-GB" sz="1800" b="1" dirty="0" err="1"/>
              <a:t>Priya</a:t>
            </a:r>
            <a:r>
              <a:rPr lang="en-GB" sz="1800" b="1" dirty="0"/>
              <a:t>, </a:t>
            </a:r>
            <a:r>
              <a:rPr lang="en-GB" sz="1800" b="1" dirty="0" err="1"/>
              <a:t>Bertonasco</a:t>
            </a:r>
            <a:r>
              <a:rPr lang="en-GB" sz="1800" b="1" dirty="0"/>
              <a:t>, Larissa. </a:t>
            </a:r>
            <a:r>
              <a:rPr lang="en-GB" sz="1800" b="1" dirty="0" err="1"/>
              <a:t>Barischt</a:t>
            </a:r>
            <a:r>
              <a:rPr lang="en-GB" sz="1800" b="1" dirty="0"/>
              <a:t>, Ludmilla. “Drawing the Line: Indian Women Fight Back”, </a:t>
            </a:r>
            <a:r>
              <a:rPr lang="en-GB" sz="1800" b="1" dirty="0" err="1"/>
              <a:t>Zubaan</a:t>
            </a:r>
            <a:r>
              <a:rPr lang="en-GB" sz="1800" b="1" dirty="0"/>
              <a:t> Publication. 2015. Print. </a:t>
            </a:r>
          </a:p>
        </p:txBody>
      </p:sp>
      <p:sp>
        <p:nvSpPr>
          <p:cNvPr id="4" name="Footer Placeholder 3">
            <a:extLst>
              <a:ext uri="{FF2B5EF4-FFF2-40B4-BE49-F238E27FC236}">
                <a16:creationId xmlns:a16="http://schemas.microsoft.com/office/drawing/2014/main" id="{F1CB0549-7AE9-7741-9A84-B65962A6957D}"/>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4151427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E1D7F-B080-874E-ADA4-453C5BD374D8}"/>
              </a:ext>
            </a:extLst>
          </p:cNvPr>
          <p:cNvSpPr>
            <a:spLocks noGrp="1"/>
          </p:cNvSpPr>
          <p:nvPr>
            <p:ph idx="1"/>
          </p:nvPr>
        </p:nvSpPr>
        <p:spPr>
          <a:xfrm>
            <a:off x="323528" y="0"/>
            <a:ext cx="8229600" cy="4525963"/>
          </a:xfrm>
        </p:spPr>
        <p:txBody>
          <a:bodyPr>
            <a:noAutofit/>
          </a:bodyPr>
          <a:lstStyle/>
          <a:p>
            <a:r>
              <a:rPr lang="en-GB" sz="1800" b="1" dirty="0"/>
              <a:t>Chute, Hillary. “Comics as Literature? Reading Graphic Narrative.” PMLA, vol. 123, no. 2, 2008, pp. 452–465. JSTOR, JSTOR, </a:t>
            </a:r>
            <a:r>
              <a:rPr lang="en-GB" sz="1800" b="1" dirty="0" err="1"/>
              <a:t>www.jstor.org</a:t>
            </a:r>
            <a:r>
              <a:rPr lang="en-GB" sz="1800" b="1" dirty="0"/>
              <a:t>/stable/25501865</a:t>
            </a:r>
          </a:p>
          <a:p>
            <a:r>
              <a:rPr lang="en-GB" sz="1800" b="1" dirty="0"/>
              <a:t>Singh, Neha. “Portrayal Of Women In Indian Media”. Arts &amp; Education International Research Journal : Volume 4 Issue 1 (2017) ISSN 2349-1353. </a:t>
            </a:r>
            <a:r>
              <a:rPr lang="en-GB" sz="1800" b="1" dirty="0" err="1"/>
              <a:t>Pg</a:t>
            </a:r>
            <a:r>
              <a:rPr lang="en-GB" sz="1800" b="1" dirty="0"/>
              <a:t> 20. </a:t>
            </a:r>
          </a:p>
          <a:p>
            <a:r>
              <a:rPr lang="en-GB" sz="1800" b="1" dirty="0"/>
              <a:t>Aditya. Singh. </a:t>
            </a:r>
            <a:r>
              <a:rPr lang="en-GB" sz="1800" b="1" dirty="0" err="1"/>
              <a:t>Ashwandeep</a:t>
            </a:r>
            <a:r>
              <a:rPr lang="en-GB" sz="1800" b="1" dirty="0"/>
              <a:t>. “Women And Poverty”. Arts &amp; Education International Research Journal : Volume 4 Issue 1 (2017) ISSN 2349-1353. </a:t>
            </a:r>
            <a:r>
              <a:rPr lang="en-GB" sz="1800" b="1" dirty="0" err="1"/>
              <a:t>Pg</a:t>
            </a:r>
            <a:r>
              <a:rPr lang="en-GB" sz="1800" b="1" dirty="0"/>
              <a:t> 27.</a:t>
            </a:r>
          </a:p>
          <a:p>
            <a:r>
              <a:rPr lang="en-GB" sz="1800" b="1" dirty="0"/>
              <a:t>Singh, Aarti. “Women Throughout The Ages”. Arts &amp; Education International Research Journal : Volume 4 Issue 1 (2017) ISSN 2349-1353. </a:t>
            </a:r>
            <a:r>
              <a:rPr lang="en-GB" sz="1800" b="1" dirty="0" err="1"/>
              <a:t>Pg</a:t>
            </a:r>
            <a:r>
              <a:rPr lang="en-GB" sz="1800" b="1" dirty="0"/>
              <a:t> 53.</a:t>
            </a:r>
          </a:p>
          <a:p>
            <a:r>
              <a:rPr lang="en-GB" sz="1800" b="1" dirty="0"/>
              <a:t>Sharma, Roshni. “Mage Of Refugee Women In Post- Partition Literature”. Arts &amp; Education International Research Journal : Volume 4 Issue 1 (2017) ISSN 2349-1353. </a:t>
            </a:r>
            <a:r>
              <a:rPr lang="en-GB" sz="1800" b="1" dirty="0" err="1"/>
              <a:t>Pg</a:t>
            </a:r>
            <a:r>
              <a:rPr lang="en-GB" sz="1800" b="1" dirty="0"/>
              <a:t> 109.</a:t>
            </a:r>
          </a:p>
          <a:p>
            <a:r>
              <a:rPr lang="en-GB" sz="1800" b="1" dirty="0" err="1"/>
              <a:t>Kotekar</a:t>
            </a:r>
            <a:r>
              <a:rPr lang="en-GB" sz="1800" b="1" dirty="0"/>
              <a:t>, </a:t>
            </a:r>
            <a:r>
              <a:rPr lang="en-GB" sz="1800" b="1" dirty="0" err="1"/>
              <a:t>Vivek</a:t>
            </a:r>
            <a:r>
              <a:rPr lang="en-GB" sz="1800" b="1" dirty="0"/>
              <a:t>. “Social Change in Women”. Arts &amp; Education International Research Journal : Volume 4 Issue 1 (2017) ISSN 2349-1353. </a:t>
            </a:r>
            <a:r>
              <a:rPr lang="en-GB" sz="1800" b="1" dirty="0" err="1"/>
              <a:t>Pg</a:t>
            </a:r>
            <a:r>
              <a:rPr lang="en-GB" sz="1800" b="1" dirty="0"/>
              <a:t> 61.</a:t>
            </a:r>
          </a:p>
          <a:p>
            <a:r>
              <a:rPr lang="en-GB" sz="1800" b="1" dirty="0" err="1"/>
              <a:t>Pinney</a:t>
            </a:r>
            <a:r>
              <a:rPr lang="en-GB" sz="1800" b="1" dirty="0"/>
              <a:t>, Christopher. “Photos of the Gods: the Printed Image and Political Struggle in India”. </a:t>
            </a:r>
            <a:r>
              <a:rPr lang="en-GB" sz="1800" b="1" dirty="0" err="1"/>
              <a:t>Reaktion</a:t>
            </a:r>
            <a:r>
              <a:rPr lang="en-GB" sz="1800" b="1" dirty="0"/>
              <a:t> Books, 2009. Print. </a:t>
            </a:r>
          </a:p>
          <a:p>
            <a:r>
              <a:rPr lang="en-GB" sz="1800" b="1" dirty="0"/>
              <a:t>Gebhardt, Nadja. The Elephant in the Room: Women Draw Their World. </a:t>
            </a:r>
            <a:r>
              <a:rPr lang="en-GB" sz="1800" b="1" dirty="0" err="1"/>
              <a:t>Zubaan</a:t>
            </a:r>
            <a:r>
              <a:rPr lang="en-GB" sz="1800" b="1" dirty="0"/>
              <a:t>, 2017. Print.</a:t>
            </a:r>
          </a:p>
          <a:p>
            <a:r>
              <a:rPr lang="en-GB" sz="1800" b="1" dirty="0" err="1"/>
              <a:t>Garva</a:t>
            </a:r>
            <a:r>
              <a:rPr lang="en-GB" sz="1800" b="1" dirty="0"/>
              <a:t>, </a:t>
            </a:r>
            <a:r>
              <a:rPr lang="en-GB" sz="1800" b="1" dirty="0" err="1"/>
              <a:t>Radhaben</a:t>
            </a:r>
            <a:r>
              <a:rPr lang="en-GB" sz="1800" b="1" dirty="0"/>
              <a:t>. “Picture This! Painting The Women's Movement” </a:t>
            </a:r>
            <a:r>
              <a:rPr lang="en-GB" sz="1800" b="1" dirty="0" err="1"/>
              <a:t>Zubaan</a:t>
            </a:r>
            <a:r>
              <a:rPr lang="en-GB" sz="1800" b="1" dirty="0"/>
              <a:t>, 2013. Print.</a:t>
            </a:r>
          </a:p>
          <a:p>
            <a:r>
              <a:rPr lang="en-GB" sz="1800" b="1" dirty="0"/>
              <a:t>Goldman, Dan. “</a:t>
            </a:r>
            <a:r>
              <a:rPr lang="en-GB" sz="1800" b="1" dirty="0" err="1"/>
              <a:t>Priya's</a:t>
            </a:r>
            <a:r>
              <a:rPr lang="en-GB" sz="1800" b="1" dirty="0"/>
              <a:t> Shakti” </a:t>
            </a:r>
            <a:r>
              <a:rPr lang="en-GB" sz="1800" b="1" dirty="0" err="1"/>
              <a:t>Rattapallax</a:t>
            </a:r>
            <a:r>
              <a:rPr lang="en-GB" sz="1800" b="1" dirty="0"/>
              <a:t>, 2014. Print.</a:t>
            </a:r>
          </a:p>
          <a:p>
            <a:r>
              <a:rPr lang="en-GB" sz="1800" b="1" dirty="0" err="1"/>
              <a:t>Chanani</a:t>
            </a:r>
            <a:r>
              <a:rPr lang="en-GB" sz="1800" b="1" dirty="0"/>
              <a:t>, Nidhi. Pashmina. HarperCollins </a:t>
            </a:r>
            <a:r>
              <a:rPr lang="en-GB" sz="1800" b="1" dirty="0" err="1"/>
              <a:t>Childrens</a:t>
            </a:r>
            <a:r>
              <a:rPr lang="en-GB" sz="1800" b="1" dirty="0"/>
              <a:t> Books, an Imprint of HarperCollins Publishers, 2018. Print. </a:t>
            </a:r>
          </a:p>
          <a:p>
            <a:endParaRPr lang="en-US" sz="1800" dirty="0"/>
          </a:p>
        </p:txBody>
      </p:sp>
      <p:sp>
        <p:nvSpPr>
          <p:cNvPr id="4" name="Footer Placeholder 3">
            <a:extLst>
              <a:ext uri="{FF2B5EF4-FFF2-40B4-BE49-F238E27FC236}">
                <a16:creationId xmlns:a16="http://schemas.microsoft.com/office/drawing/2014/main" id="{3E881AE4-C990-8441-BE83-F1D09FF6CEFD}"/>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78544431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lstStyle/>
          <a:p>
            <a:r>
              <a:rPr lang="en-IN" dirty="0"/>
              <a:t>India</a:t>
            </a:r>
          </a:p>
        </p:txBody>
      </p:sp>
      <p:grpSp>
        <p:nvGrpSpPr>
          <p:cNvPr id="8" name="Group 7"/>
          <p:cNvGrpSpPr/>
          <p:nvPr/>
        </p:nvGrpSpPr>
        <p:grpSpPr>
          <a:xfrm>
            <a:off x="-1847162" y="6381328"/>
            <a:ext cx="4455352" cy="6573420"/>
            <a:chOff x="-1983445" y="4862447"/>
            <a:chExt cx="2574917" cy="5881753"/>
          </a:xfrm>
        </p:grpSpPr>
        <p:sp>
          <p:nvSpPr>
            <p:cNvPr id="9" name="Freeform 8"/>
            <p:cNvSpPr/>
            <p:nvPr/>
          </p:nvSpPr>
          <p:spPr>
            <a:xfrm>
              <a:off x="-1217768" y="6675920"/>
              <a:ext cx="314367" cy="4068280"/>
            </a:xfrm>
            <a:custGeom>
              <a:avLst/>
              <a:gdLst>
                <a:gd name="connsiteX0" fmla="*/ 117929 w 277586"/>
                <a:gd name="connsiteY0" fmla="*/ 0 h 3592286"/>
                <a:gd name="connsiteX1" fmla="*/ 19957 w 277586"/>
                <a:gd name="connsiteY1" fmla="*/ 1426029 h 3592286"/>
                <a:gd name="connsiteX2" fmla="*/ 237672 w 277586"/>
                <a:gd name="connsiteY2" fmla="*/ 2841172 h 3592286"/>
                <a:gd name="connsiteX3" fmla="*/ 259443 w 277586"/>
                <a:gd name="connsiteY3" fmla="*/ 3592286 h 3592286"/>
              </a:gdLst>
              <a:ahLst/>
              <a:cxnLst>
                <a:cxn ang="0">
                  <a:pos x="connsiteX0" y="connsiteY0"/>
                </a:cxn>
                <a:cxn ang="0">
                  <a:pos x="connsiteX1" y="connsiteY1"/>
                </a:cxn>
                <a:cxn ang="0">
                  <a:pos x="connsiteX2" y="connsiteY2"/>
                </a:cxn>
                <a:cxn ang="0">
                  <a:pos x="connsiteX3" y="connsiteY3"/>
                </a:cxn>
              </a:cxnLst>
              <a:rect l="l" t="t" r="r" b="b"/>
              <a:pathLst>
                <a:path w="277586" h="3592286">
                  <a:moveTo>
                    <a:pt x="117929" y="0"/>
                  </a:moveTo>
                  <a:cubicBezTo>
                    <a:pt x="58964" y="476250"/>
                    <a:pt x="0" y="952500"/>
                    <a:pt x="19957" y="1426029"/>
                  </a:cubicBezTo>
                  <a:cubicBezTo>
                    <a:pt x="39914" y="1899558"/>
                    <a:pt x="197758" y="2480129"/>
                    <a:pt x="237672" y="2841172"/>
                  </a:cubicBezTo>
                  <a:cubicBezTo>
                    <a:pt x="277586" y="3202215"/>
                    <a:pt x="268514" y="3397250"/>
                    <a:pt x="259443" y="3592286"/>
                  </a:cubicBezTo>
                </a:path>
              </a:pathLst>
            </a:cu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sp>
          <p:nvSpPr>
            <p:cNvPr id="10" name="Isosceles Triangle 9"/>
            <p:cNvSpPr/>
            <p:nvPr/>
          </p:nvSpPr>
          <p:spPr>
            <a:xfrm rot="462047">
              <a:off x="-1120804" y="6559507"/>
              <a:ext cx="103767" cy="143189"/>
            </a:xfrm>
            <a:prstGeom prst="triangl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1" name="Teardrop 10"/>
            <p:cNvSpPr/>
            <p:nvPr/>
          </p:nvSpPr>
          <p:spPr>
            <a:xfrm rot="7956669">
              <a:off x="-1863788" y="4883180"/>
              <a:ext cx="1557446" cy="1515980"/>
            </a:xfrm>
            <a:prstGeom prst="teardrop">
              <a:avLst>
                <a:gd name="adj" fmla="val 8784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1983445" y="4905978"/>
              <a:ext cx="2574917" cy="1097204"/>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prstClr val="white"/>
                  </a:solidFill>
                </a:rPr>
                <a:t>Amar </a:t>
              </a:r>
              <a:r>
                <a:rPr lang="en-US" sz="4000" b="1" dirty="0" err="1">
                  <a:solidFill>
                    <a:prstClr val="white"/>
                  </a:solidFill>
                </a:rPr>
                <a:t>Chitra</a:t>
              </a:r>
              <a:r>
                <a:rPr lang="en-US" sz="4000" b="1" dirty="0">
                  <a:solidFill>
                    <a:prstClr val="white"/>
                  </a:solidFill>
                </a:rPr>
                <a:t> </a:t>
              </a:r>
              <a:r>
                <a:rPr lang="en-US" sz="4000" b="1" dirty="0" err="1">
                  <a:solidFill>
                    <a:prstClr val="white"/>
                  </a:solidFill>
                </a:rPr>
                <a:t>katha</a:t>
              </a:r>
              <a:endParaRPr lang="en-US" sz="4000" b="1" dirty="0">
                <a:solidFill>
                  <a:prstClr val="white"/>
                </a:solidFill>
              </a:endParaRPr>
            </a:p>
          </p:txBody>
        </p:sp>
      </p:grpSp>
      <p:grpSp>
        <p:nvGrpSpPr>
          <p:cNvPr id="13" name="Group 7"/>
          <p:cNvGrpSpPr/>
          <p:nvPr/>
        </p:nvGrpSpPr>
        <p:grpSpPr>
          <a:xfrm>
            <a:off x="3419872" y="7043093"/>
            <a:ext cx="4455352" cy="6573420"/>
            <a:chOff x="-1983445" y="4862447"/>
            <a:chExt cx="2574917" cy="5881753"/>
          </a:xfrm>
        </p:grpSpPr>
        <p:sp>
          <p:nvSpPr>
            <p:cNvPr id="14" name="Freeform 13"/>
            <p:cNvSpPr/>
            <p:nvPr/>
          </p:nvSpPr>
          <p:spPr>
            <a:xfrm>
              <a:off x="-1217768" y="6675920"/>
              <a:ext cx="314367" cy="4068280"/>
            </a:xfrm>
            <a:custGeom>
              <a:avLst/>
              <a:gdLst>
                <a:gd name="connsiteX0" fmla="*/ 117929 w 277586"/>
                <a:gd name="connsiteY0" fmla="*/ 0 h 3592286"/>
                <a:gd name="connsiteX1" fmla="*/ 19957 w 277586"/>
                <a:gd name="connsiteY1" fmla="*/ 1426029 h 3592286"/>
                <a:gd name="connsiteX2" fmla="*/ 237672 w 277586"/>
                <a:gd name="connsiteY2" fmla="*/ 2841172 h 3592286"/>
                <a:gd name="connsiteX3" fmla="*/ 259443 w 277586"/>
                <a:gd name="connsiteY3" fmla="*/ 3592286 h 3592286"/>
              </a:gdLst>
              <a:ahLst/>
              <a:cxnLst>
                <a:cxn ang="0">
                  <a:pos x="connsiteX0" y="connsiteY0"/>
                </a:cxn>
                <a:cxn ang="0">
                  <a:pos x="connsiteX1" y="connsiteY1"/>
                </a:cxn>
                <a:cxn ang="0">
                  <a:pos x="connsiteX2" y="connsiteY2"/>
                </a:cxn>
                <a:cxn ang="0">
                  <a:pos x="connsiteX3" y="connsiteY3"/>
                </a:cxn>
              </a:cxnLst>
              <a:rect l="l" t="t" r="r" b="b"/>
              <a:pathLst>
                <a:path w="277586" h="3592286">
                  <a:moveTo>
                    <a:pt x="117929" y="0"/>
                  </a:moveTo>
                  <a:cubicBezTo>
                    <a:pt x="58964" y="476250"/>
                    <a:pt x="0" y="952500"/>
                    <a:pt x="19957" y="1426029"/>
                  </a:cubicBezTo>
                  <a:cubicBezTo>
                    <a:pt x="39914" y="1899558"/>
                    <a:pt x="197758" y="2480129"/>
                    <a:pt x="237672" y="2841172"/>
                  </a:cubicBezTo>
                  <a:cubicBezTo>
                    <a:pt x="277586" y="3202215"/>
                    <a:pt x="268514" y="3397250"/>
                    <a:pt x="259443" y="3592286"/>
                  </a:cubicBezTo>
                </a:path>
              </a:pathLst>
            </a:cu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sp>
          <p:nvSpPr>
            <p:cNvPr id="15" name="Isosceles Triangle 14"/>
            <p:cNvSpPr/>
            <p:nvPr/>
          </p:nvSpPr>
          <p:spPr>
            <a:xfrm rot="462047">
              <a:off x="-1120804" y="6559507"/>
              <a:ext cx="103767" cy="143189"/>
            </a:xfrm>
            <a:prstGeom prst="triangl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6" name="Teardrop 15"/>
            <p:cNvSpPr/>
            <p:nvPr/>
          </p:nvSpPr>
          <p:spPr>
            <a:xfrm rot="7956669">
              <a:off x="-1863788" y="4883180"/>
              <a:ext cx="1557446" cy="1515980"/>
            </a:xfrm>
            <a:prstGeom prst="teardrop">
              <a:avLst>
                <a:gd name="adj" fmla="val 8784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1983445" y="4905978"/>
              <a:ext cx="2574917" cy="1097204"/>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prstClr val="white"/>
                  </a:solidFill>
                </a:rPr>
                <a:t>Diamond Comics</a:t>
              </a:r>
            </a:p>
          </p:txBody>
        </p:sp>
      </p:grpSp>
      <p:grpSp>
        <p:nvGrpSpPr>
          <p:cNvPr id="26" name="Group 7"/>
          <p:cNvGrpSpPr/>
          <p:nvPr/>
        </p:nvGrpSpPr>
        <p:grpSpPr>
          <a:xfrm>
            <a:off x="-4717032" y="3212976"/>
            <a:ext cx="4917867" cy="9515573"/>
            <a:chOff x="-1983445" y="4862447"/>
            <a:chExt cx="2574917" cy="5881753"/>
          </a:xfrm>
        </p:grpSpPr>
        <p:sp>
          <p:nvSpPr>
            <p:cNvPr id="27" name="Freeform 26"/>
            <p:cNvSpPr/>
            <p:nvPr/>
          </p:nvSpPr>
          <p:spPr>
            <a:xfrm>
              <a:off x="-1217768" y="6675920"/>
              <a:ext cx="314367" cy="4068280"/>
            </a:xfrm>
            <a:custGeom>
              <a:avLst/>
              <a:gdLst>
                <a:gd name="connsiteX0" fmla="*/ 117929 w 277586"/>
                <a:gd name="connsiteY0" fmla="*/ 0 h 3592286"/>
                <a:gd name="connsiteX1" fmla="*/ 19957 w 277586"/>
                <a:gd name="connsiteY1" fmla="*/ 1426029 h 3592286"/>
                <a:gd name="connsiteX2" fmla="*/ 237672 w 277586"/>
                <a:gd name="connsiteY2" fmla="*/ 2841172 h 3592286"/>
                <a:gd name="connsiteX3" fmla="*/ 259443 w 277586"/>
                <a:gd name="connsiteY3" fmla="*/ 3592286 h 3592286"/>
              </a:gdLst>
              <a:ahLst/>
              <a:cxnLst>
                <a:cxn ang="0">
                  <a:pos x="connsiteX0" y="connsiteY0"/>
                </a:cxn>
                <a:cxn ang="0">
                  <a:pos x="connsiteX1" y="connsiteY1"/>
                </a:cxn>
                <a:cxn ang="0">
                  <a:pos x="connsiteX2" y="connsiteY2"/>
                </a:cxn>
                <a:cxn ang="0">
                  <a:pos x="connsiteX3" y="connsiteY3"/>
                </a:cxn>
              </a:cxnLst>
              <a:rect l="l" t="t" r="r" b="b"/>
              <a:pathLst>
                <a:path w="277586" h="3592286">
                  <a:moveTo>
                    <a:pt x="117929" y="0"/>
                  </a:moveTo>
                  <a:cubicBezTo>
                    <a:pt x="58964" y="476250"/>
                    <a:pt x="0" y="952500"/>
                    <a:pt x="19957" y="1426029"/>
                  </a:cubicBezTo>
                  <a:cubicBezTo>
                    <a:pt x="39914" y="1899558"/>
                    <a:pt x="197758" y="2480129"/>
                    <a:pt x="237672" y="2841172"/>
                  </a:cubicBezTo>
                  <a:cubicBezTo>
                    <a:pt x="277586" y="3202215"/>
                    <a:pt x="268514" y="3397250"/>
                    <a:pt x="259443" y="3592286"/>
                  </a:cubicBezTo>
                </a:path>
              </a:pathLst>
            </a:cu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sp>
          <p:nvSpPr>
            <p:cNvPr id="28" name="Isosceles Triangle 27"/>
            <p:cNvSpPr/>
            <p:nvPr/>
          </p:nvSpPr>
          <p:spPr>
            <a:xfrm rot="462047">
              <a:off x="-1120804" y="6559507"/>
              <a:ext cx="103767" cy="143189"/>
            </a:xfrm>
            <a:prstGeom prst="triangl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rot="7956669">
              <a:off x="-1863788" y="4883180"/>
              <a:ext cx="1557446" cy="1515980"/>
            </a:xfrm>
            <a:prstGeom prst="teardrop">
              <a:avLst>
                <a:gd name="adj" fmla="val 8784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1983445" y="4905978"/>
              <a:ext cx="2574917" cy="1097204"/>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4000" b="1" dirty="0">
                <a:solidFill>
                  <a:prstClr val="white"/>
                </a:solidFill>
              </a:endParaRPr>
            </a:p>
            <a:p>
              <a:pPr algn="ctr"/>
              <a:endParaRPr lang="en-IN" sz="4000" b="1" dirty="0">
                <a:solidFill>
                  <a:prstClr val="white"/>
                </a:solidFill>
              </a:endParaRPr>
            </a:p>
            <a:p>
              <a:pPr algn="ctr"/>
              <a:r>
                <a:rPr lang="en-IN" sz="4000" b="1" dirty="0">
                  <a:solidFill>
                    <a:prstClr val="white"/>
                  </a:solidFill>
                </a:rPr>
                <a:t>Comics</a:t>
              </a:r>
              <a:endParaRPr lang="en-US" sz="4000" b="1" dirty="0">
                <a:solidFill>
                  <a:prstClr val="white"/>
                </a:solidFill>
              </a:endParaRPr>
            </a:p>
          </p:txBody>
        </p:sp>
      </p:grpSp>
      <p:grpSp>
        <p:nvGrpSpPr>
          <p:cNvPr id="32" name="Group 31"/>
          <p:cNvGrpSpPr/>
          <p:nvPr/>
        </p:nvGrpSpPr>
        <p:grpSpPr>
          <a:xfrm>
            <a:off x="-5797152" y="9817020"/>
            <a:ext cx="4455352" cy="6573420"/>
            <a:chOff x="-1983445" y="4862447"/>
            <a:chExt cx="2574917" cy="5881753"/>
          </a:xfrm>
        </p:grpSpPr>
        <p:sp>
          <p:nvSpPr>
            <p:cNvPr id="33" name="Freeform 32"/>
            <p:cNvSpPr/>
            <p:nvPr/>
          </p:nvSpPr>
          <p:spPr>
            <a:xfrm>
              <a:off x="-1217768" y="6675920"/>
              <a:ext cx="314367" cy="4068280"/>
            </a:xfrm>
            <a:custGeom>
              <a:avLst/>
              <a:gdLst>
                <a:gd name="connsiteX0" fmla="*/ 117929 w 277586"/>
                <a:gd name="connsiteY0" fmla="*/ 0 h 3592286"/>
                <a:gd name="connsiteX1" fmla="*/ 19957 w 277586"/>
                <a:gd name="connsiteY1" fmla="*/ 1426029 h 3592286"/>
                <a:gd name="connsiteX2" fmla="*/ 237672 w 277586"/>
                <a:gd name="connsiteY2" fmla="*/ 2841172 h 3592286"/>
                <a:gd name="connsiteX3" fmla="*/ 259443 w 277586"/>
                <a:gd name="connsiteY3" fmla="*/ 3592286 h 3592286"/>
              </a:gdLst>
              <a:ahLst/>
              <a:cxnLst>
                <a:cxn ang="0">
                  <a:pos x="connsiteX0" y="connsiteY0"/>
                </a:cxn>
                <a:cxn ang="0">
                  <a:pos x="connsiteX1" y="connsiteY1"/>
                </a:cxn>
                <a:cxn ang="0">
                  <a:pos x="connsiteX2" y="connsiteY2"/>
                </a:cxn>
                <a:cxn ang="0">
                  <a:pos x="connsiteX3" y="connsiteY3"/>
                </a:cxn>
              </a:cxnLst>
              <a:rect l="l" t="t" r="r" b="b"/>
              <a:pathLst>
                <a:path w="277586" h="3592286">
                  <a:moveTo>
                    <a:pt x="117929" y="0"/>
                  </a:moveTo>
                  <a:cubicBezTo>
                    <a:pt x="58964" y="476250"/>
                    <a:pt x="0" y="952500"/>
                    <a:pt x="19957" y="1426029"/>
                  </a:cubicBezTo>
                  <a:cubicBezTo>
                    <a:pt x="39914" y="1899558"/>
                    <a:pt x="197758" y="2480129"/>
                    <a:pt x="237672" y="2841172"/>
                  </a:cubicBezTo>
                  <a:cubicBezTo>
                    <a:pt x="277586" y="3202215"/>
                    <a:pt x="268514" y="3397250"/>
                    <a:pt x="259443" y="3592286"/>
                  </a:cubicBezTo>
                </a:path>
              </a:pathLst>
            </a:cu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sp>
          <p:nvSpPr>
            <p:cNvPr id="34" name="Isosceles Triangle 33"/>
            <p:cNvSpPr/>
            <p:nvPr/>
          </p:nvSpPr>
          <p:spPr>
            <a:xfrm rot="462047">
              <a:off x="-1120804" y="6559507"/>
              <a:ext cx="103767" cy="143189"/>
            </a:xfrm>
            <a:prstGeom prst="triangl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5" name="Teardrop 34"/>
            <p:cNvSpPr/>
            <p:nvPr/>
          </p:nvSpPr>
          <p:spPr>
            <a:xfrm rot="7956669">
              <a:off x="-1863788" y="4883180"/>
              <a:ext cx="1557446" cy="1515980"/>
            </a:xfrm>
            <a:prstGeom prst="teardrop">
              <a:avLst>
                <a:gd name="adj" fmla="val 8784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1983445" y="4905978"/>
              <a:ext cx="2574917" cy="1097204"/>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prstClr val="white"/>
                  </a:solidFill>
                </a:rPr>
                <a:t>Tinkle</a:t>
              </a:r>
            </a:p>
          </p:txBody>
        </p:sp>
      </p:grpSp>
      <p:sp>
        <p:nvSpPr>
          <p:cNvPr id="38" name="Oval 37"/>
          <p:cNvSpPr/>
          <p:nvPr/>
        </p:nvSpPr>
        <p:spPr>
          <a:xfrm>
            <a:off x="-7456557" y="8545754"/>
            <a:ext cx="4455352" cy="122623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000" dirty="0" err="1"/>
              <a:t>Chacha</a:t>
            </a:r>
            <a:r>
              <a:rPr lang="en-IN" sz="4000" dirty="0"/>
              <a:t> </a:t>
            </a:r>
            <a:r>
              <a:rPr lang="en-IN" sz="4000" dirty="0" err="1"/>
              <a:t>Chaudhary</a:t>
            </a:r>
            <a:endParaRPr lang="en-US" sz="4000" b="1" dirty="0">
              <a:solidFill>
                <a:prstClr val="white"/>
              </a:solidFill>
            </a:endParaRPr>
          </a:p>
        </p:txBody>
      </p:sp>
      <p:sp>
        <p:nvSpPr>
          <p:cNvPr id="3" name="Footer Placeholder 2">
            <a:extLst>
              <a:ext uri="{FF2B5EF4-FFF2-40B4-BE49-F238E27FC236}">
                <a16:creationId xmlns:a16="http://schemas.microsoft.com/office/drawing/2014/main" id="{6EAA9D6A-D49F-CF4C-8086-504A037D6954}"/>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29810963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0.01406 -0.02037 L 1.17709 -1.2037 " pathEditMode="relative" rAng="0" ptsTypes="AA">
                                      <p:cBhvr>
                                        <p:cTn id="6" dur="32000" fill="hold"/>
                                        <p:tgtEl>
                                          <p:spTgt spid="8"/>
                                        </p:tgtEl>
                                        <p:attrNameLst>
                                          <p:attrName>ppt_x</p:attrName>
                                          <p:attrName>ppt_y</p:attrName>
                                        </p:attrNameLst>
                                      </p:cBhvr>
                                      <p:rCtr x="59549" y="-59167"/>
                                    </p:animMotion>
                                  </p:childTnLst>
                                </p:cTn>
                              </p:par>
                              <p:par>
                                <p:cTn id="7" presetID="6" presetClass="emph" presetSubtype="0" fill="hold" nodeType="withEffect">
                                  <p:stCondLst>
                                    <p:cond delay="0"/>
                                  </p:stCondLst>
                                  <p:childTnLst>
                                    <p:animScale>
                                      <p:cBhvr>
                                        <p:cTn id="8" dur="32000" fill="hold"/>
                                        <p:tgtEl>
                                          <p:spTgt spid="8"/>
                                        </p:tgtEl>
                                      </p:cBhvr>
                                      <p:by x="2000" y="2000"/>
                                    </p:animScale>
                                  </p:childTnLst>
                                </p:cTn>
                              </p:par>
                              <p:par>
                                <p:cTn id="9" presetID="56" presetClass="path" presetSubtype="0" accel="50000" decel="50000" fill="hold" nodeType="withEffect">
                                  <p:stCondLst>
                                    <p:cond delay="0"/>
                                  </p:stCondLst>
                                  <p:childTnLst>
                                    <p:animMotion origin="layout" path="M -0.14895 -0.10648 L 1.04219 -1.28981 " pathEditMode="relative" rAng="0" ptsTypes="AA">
                                      <p:cBhvr>
                                        <p:cTn id="10" dur="32000" fill="hold"/>
                                        <p:tgtEl>
                                          <p:spTgt spid="13"/>
                                        </p:tgtEl>
                                        <p:attrNameLst>
                                          <p:attrName>ppt_x</p:attrName>
                                          <p:attrName>ppt_y</p:attrName>
                                        </p:attrNameLst>
                                      </p:cBhvr>
                                      <p:rCtr x="59549" y="-59167"/>
                                    </p:animMotion>
                                  </p:childTnLst>
                                </p:cTn>
                              </p:par>
                              <p:par>
                                <p:cTn id="11" presetID="6" presetClass="emph" presetSubtype="0" fill="hold" nodeType="withEffect">
                                  <p:stCondLst>
                                    <p:cond delay="0"/>
                                  </p:stCondLst>
                                  <p:childTnLst>
                                    <p:animScale>
                                      <p:cBhvr>
                                        <p:cTn id="12" dur="32000" fill="hold"/>
                                        <p:tgtEl>
                                          <p:spTgt spid="13"/>
                                        </p:tgtEl>
                                      </p:cBhvr>
                                      <p:by x="2000" y="2000"/>
                                    </p:animScale>
                                  </p:childTnLst>
                                </p:cTn>
                              </p:par>
                              <p:par>
                                <p:cTn id="13" presetID="56" presetClass="path" presetSubtype="0" accel="50000" decel="50000" fill="hold" nodeType="withEffect">
                                  <p:stCondLst>
                                    <p:cond delay="0"/>
                                  </p:stCondLst>
                                  <p:childTnLst>
                                    <p:animMotion origin="layout" path="M 2.5E-6 2.57229E-6 L 1.19114 -1.18344 " pathEditMode="relative" rAng="0" ptsTypes="AA">
                                      <p:cBhvr>
                                        <p:cTn id="14" dur="32000" fill="hold"/>
                                        <p:tgtEl>
                                          <p:spTgt spid="26"/>
                                        </p:tgtEl>
                                        <p:attrNameLst>
                                          <p:attrName>ppt_x</p:attrName>
                                          <p:attrName>ppt_y</p:attrName>
                                        </p:attrNameLst>
                                      </p:cBhvr>
                                      <p:rCtr x="59500" y="-59200"/>
                                    </p:animMotion>
                                  </p:childTnLst>
                                </p:cTn>
                              </p:par>
                              <p:par>
                                <p:cTn id="15" presetID="6" presetClass="emph" presetSubtype="0" fill="hold" nodeType="withEffect">
                                  <p:stCondLst>
                                    <p:cond delay="0"/>
                                  </p:stCondLst>
                                  <p:childTnLst>
                                    <p:animScale>
                                      <p:cBhvr>
                                        <p:cTn id="16" dur="32000" fill="hold"/>
                                        <p:tgtEl>
                                          <p:spTgt spid="26"/>
                                        </p:tgtEl>
                                      </p:cBhvr>
                                      <p:by x="2000" y="2000"/>
                                    </p:animScale>
                                  </p:childTnLst>
                                </p:cTn>
                              </p:par>
                              <p:par>
                                <p:cTn id="17" presetID="56" presetClass="path" presetSubtype="0" accel="50000" decel="50000" fill="hold" nodeType="withEffect">
                                  <p:stCondLst>
                                    <p:cond delay="0"/>
                                  </p:stCondLst>
                                  <p:childTnLst>
                                    <p:animMotion origin="layout" path="M -0.01406 -0.02037 L 1.17709 -1.2037 " pathEditMode="relative" rAng="0" ptsTypes="AA">
                                      <p:cBhvr>
                                        <p:cTn id="18" dur="32000" fill="hold"/>
                                        <p:tgtEl>
                                          <p:spTgt spid="32"/>
                                        </p:tgtEl>
                                        <p:attrNameLst>
                                          <p:attrName>ppt_x</p:attrName>
                                          <p:attrName>ppt_y</p:attrName>
                                        </p:attrNameLst>
                                      </p:cBhvr>
                                      <p:rCtr x="59549" y="-59167"/>
                                    </p:animMotion>
                                  </p:childTnLst>
                                </p:cTn>
                              </p:par>
                              <p:par>
                                <p:cTn id="19" presetID="6" presetClass="emph" presetSubtype="0" fill="hold" nodeType="withEffect">
                                  <p:stCondLst>
                                    <p:cond delay="0"/>
                                  </p:stCondLst>
                                  <p:childTnLst>
                                    <p:animScale>
                                      <p:cBhvr>
                                        <p:cTn id="20" dur="32000" fill="hold"/>
                                        <p:tgtEl>
                                          <p:spTgt spid="32"/>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2452-CC26-7947-A8B1-C2CEC262679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287E9CE-4C85-2945-9C84-C1A69C0FB91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ACCF12C-CB17-BE47-B32A-A70FCB1ED384}"/>
              </a:ext>
            </a:extLst>
          </p:cNvPr>
          <p:cNvSpPr>
            <a:spLocks noGrp="1"/>
          </p:cNvSpPr>
          <p:nvPr>
            <p:ph type="ftr" sz="quarter" idx="11"/>
          </p:nvPr>
        </p:nvSpPr>
        <p:spPr/>
        <p:txBody>
          <a:bodyPr/>
          <a:lstStyle/>
          <a:p>
            <a:r>
              <a:rPr lang="en-IN"/>
              <a:t>© Somanand Saraswati</a:t>
            </a:r>
            <a:endParaRPr lang="en-US"/>
          </a:p>
        </p:txBody>
      </p:sp>
    </p:spTree>
    <p:extLst>
      <p:ext uri="{BB962C8B-B14F-4D97-AF65-F5344CB8AC3E}">
        <p14:creationId xmlns:p14="http://schemas.microsoft.com/office/powerpoint/2010/main" val="209525834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“by focusing on the microcosm, that is, individual suffering, the graphic narrative flows up into the crisis in the macrocosm, that is, the national, social crisis.”</a:t>
            </a:r>
          </a:p>
          <a:p>
            <a:endParaRPr lang="en-IN" dirty="0"/>
          </a:p>
          <a:p>
            <a:pPr marL="0" indent="0" algn="ctr">
              <a:buNone/>
            </a:pPr>
            <a:r>
              <a:rPr lang="en-IN" sz="1800" dirty="0"/>
              <a:t>(</a:t>
            </a:r>
            <a:r>
              <a:rPr lang="en-IN" sz="1800" dirty="0" err="1"/>
              <a:t>Basu</a:t>
            </a:r>
            <a:r>
              <a:rPr lang="en-IN" sz="1800" dirty="0"/>
              <a:t> 2017)</a:t>
            </a:r>
          </a:p>
        </p:txBody>
      </p:sp>
      <p:sp>
        <p:nvSpPr>
          <p:cNvPr id="4" name="Footer Placeholder 3">
            <a:extLst>
              <a:ext uri="{FF2B5EF4-FFF2-40B4-BE49-F238E27FC236}">
                <a16:creationId xmlns:a16="http://schemas.microsoft.com/office/drawing/2014/main" id="{54910286-80BF-B040-A1F7-7057CA8C76DE}"/>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225247901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6192688"/>
          </a:xfrm>
        </p:spPr>
        <p:txBody>
          <a:bodyPr>
            <a:normAutofit/>
          </a:bodyPr>
          <a:lstStyle/>
          <a:p>
            <a:r>
              <a:rPr lang="en-IN" dirty="0"/>
              <a:t>“Graphic novel is “a self-contained story that uses a combination of text and art to articulate the plot.”</a:t>
            </a:r>
            <a:br>
              <a:rPr lang="en-IN" dirty="0"/>
            </a:br>
            <a:br>
              <a:rPr lang="en-IN" dirty="0"/>
            </a:br>
            <a:r>
              <a:rPr lang="en-IN" sz="2000" dirty="0"/>
              <a:t> </a:t>
            </a:r>
            <a:r>
              <a:rPr lang="en-IN" sz="2000" dirty="0" err="1"/>
              <a:t>DeCandido</a:t>
            </a:r>
            <a:r>
              <a:rPr lang="en-IN" sz="2000" dirty="0"/>
              <a:t>, “Picture This: Graphic Novels in Libraries,” . </a:t>
            </a:r>
          </a:p>
        </p:txBody>
      </p:sp>
      <p:sp>
        <p:nvSpPr>
          <p:cNvPr id="3" name="Footer Placeholder 2">
            <a:extLst>
              <a:ext uri="{FF2B5EF4-FFF2-40B4-BE49-F238E27FC236}">
                <a16:creationId xmlns:a16="http://schemas.microsoft.com/office/drawing/2014/main" id="{6CE6ED19-8FF3-B54C-9F52-59411CDB3734}"/>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5690628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IN" dirty="0"/>
              <a:t>“The creators of graphic novel produce narrative and emotional impact</a:t>
            </a:r>
            <a:br>
              <a:rPr lang="en-IN" dirty="0"/>
            </a:br>
            <a:r>
              <a:rPr lang="en-IN" dirty="0"/>
              <a:t>by combining visual and textual elements towards understanding of histories and truths (political and social) about India.”</a:t>
            </a:r>
            <a:br>
              <a:rPr lang="en-IN" dirty="0"/>
            </a:br>
            <a:br>
              <a:rPr lang="en-IN" dirty="0"/>
            </a:br>
            <a:r>
              <a:rPr lang="en-IN" sz="2000" dirty="0"/>
              <a:t>(</a:t>
            </a:r>
            <a:r>
              <a:rPr lang="en-IN" sz="2000" dirty="0" err="1"/>
              <a:t>Agrawal</a:t>
            </a:r>
            <a:r>
              <a:rPr lang="en-IN" sz="2000" dirty="0"/>
              <a:t> 2016)</a:t>
            </a:r>
            <a:endParaRPr lang="en-IN" sz="2000" i="1" dirty="0"/>
          </a:p>
        </p:txBody>
      </p:sp>
      <p:sp>
        <p:nvSpPr>
          <p:cNvPr id="3" name="Footer Placeholder 2">
            <a:extLst>
              <a:ext uri="{FF2B5EF4-FFF2-40B4-BE49-F238E27FC236}">
                <a16:creationId xmlns:a16="http://schemas.microsoft.com/office/drawing/2014/main" id="{0BD5577C-A6D6-FC4C-BFD3-9778FAB86E24}"/>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12052006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dirty="0"/>
              <a:t>Caricatures are a powerful tool that allows to develop satire around the event. </a:t>
            </a:r>
          </a:p>
          <a:p>
            <a:pPr marL="0" indent="0">
              <a:buNone/>
            </a:pPr>
            <a:endParaRPr lang="en-IN" dirty="0"/>
          </a:p>
          <a:p>
            <a:pPr marL="0" indent="0">
              <a:buNone/>
            </a:pPr>
            <a:r>
              <a:rPr lang="en-IN" dirty="0"/>
              <a:t>Historical, political or social caricatures </a:t>
            </a:r>
          </a:p>
          <a:p>
            <a:pPr marL="0" indent="0">
              <a:buNone/>
            </a:pPr>
            <a:r>
              <a:rPr lang="en-IN" dirty="0"/>
              <a:t>are offering an insight into </a:t>
            </a:r>
          </a:p>
          <a:p>
            <a:r>
              <a:rPr lang="en-IN" dirty="0"/>
              <a:t>our political realities,</a:t>
            </a:r>
          </a:p>
          <a:p>
            <a:r>
              <a:rPr lang="en-IN" dirty="0"/>
              <a:t>social-economic conditions </a:t>
            </a:r>
          </a:p>
          <a:p>
            <a:r>
              <a:rPr lang="en-IN" dirty="0"/>
              <a:t>Historical hypocrisies and dual standards.</a:t>
            </a:r>
          </a:p>
        </p:txBody>
      </p:sp>
      <p:sp>
        <p:nvSpPr>
          <p:cNvPr id="4" name="Footer Placeholder 3">
            <a:extLst>
              <a:ext uri="{FF2B5EF4-FFF2-40B4-BE49-F238E27FC236}">
                <a16:creationId xmlns:a16="http://schemas.microsoft.com/office/drawing/2014/main" id="{31EB9DAB-2E14-F045-92B4-3C04C8798A8B}"/>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8144012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Autofit/>
          </a:bodyPr>
          <a:lstStyle/>
          <a:p>
            <a:r>
              <a:rPr lang="en-IN" sz="3600" dirty="0"/>
              <a:t>“caricatures are the distorted representation</a:t>
            </a:r>
            <a:br>
              <a:rPr lang="en-IN" sz="3600" dirty="0"/>
            </a:br>
            <a:r>
              <a:rPr lang="en-IN" sz="3600" dirty="0"/>
              <a:t>of any individual with a fair amount of exaggerated physiognomies</a:t>
            </a:r>
            <a:br>
              <a:rPr lang="en-IN" sz="3600" dirty="0"/>
            </a:br>
            <a:r>
              <a:rPr lang="en-IN" sz="3600" dirty="0"/>
              <a:t>to reflect the inner nature of the individual” </a:t>
            </a:r>
            <a:br>
              <a:rPr lang="en-IN" sz="3600" dirty="0"/>
            </a:br>
            <a:br>
              <a:rPr lang="en-IN" sz="3600" dirty="0"/>
            </a:br>
            <a:r>
              <a:rPr lang="en-IN" sz="2800" dirty="0"/>
              <a:t>(</a:t>
            </a:r>
            <a:r>
              <a:rPr lang="en-IN" sz="2800" dirty="0" err="1"/>
              <a:t>Promod</a:t>
            </a:r>
            <a:r>
              <a:rPr lang="en-IN" sz="2800" dirty="0"/>
              <a:t> K. </a:t>
            </a:r>
            <a:r>
              <a:rPr lang="en-IN" sz="2800" dirty="0" err="1"/>
              <a:t>Nayar</a:t>
            </a:r>
            <a:r>
              <a:rPr lang="en-IN" sz="2800" dirty="0"/>
              <a:t> 2016)</a:t>
            </a:r>
          </a:p>
        </p:txBody>
      </p:sp>
      <p:sp>
        <p:nvSpPr>
          <p:cNvPr id="3" name="Footer Placeholder 2">
            <a:extLst>
              <a:ext uri="{FF2B5EF4-FFF2-40B4-BE49-F238E27FC236}">
                <a16:creationId xmlns:a16="http://schemas.microsoft.com/office/drawing/2014/main" id="{0067011C-170C-8D4B-8984-9AFA45145384}"/>
              </a:ext>
            </a:extLst>
          </p:cNvPr>
          <p:cNvSpPr>
            <a:spLocks noGrp="1"/>
          </p:cNvSpPr>
          <p:nvPr>
            <p:ph type="ftr" sz="quarter" idx="11"/>
          </p:nvPr>
        </p:nvSpPr>
        <p:spPr/>
        <p:txBody>
          <a:bodyPr/>
          <a:lstStyle/>
          <a:p>
            <a:r>
              <a:rPr lang="en-IN"/>
              <a:t>© Somanand Saraswati</a:t>
            </a:r>
          </a:p>
        </p:txBody>
      </p:sp>
    </p:spTree>
    <p:extLst>
      <p:ext uri="{BB962C8B-B14F-4D97-AF65-F5344CB8AC3E}">
        <p14:creationId xmlns:p14="http://schemas.microsoft.com/office/powerpoint/2010/main" val="409466307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Presentation of hidden fig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of hidden figure</Template>
  <TotalTime>0</TotalTime>
  <Words>1235</Words>
  <Application>Microsoft Macintosh PowerPoint</Application>
  <PresentationFormat>On-screen Show (4:3)</PresentationFormat>
  <Paragraphs>137</Paragraphs>
  <Slides>40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Presentation of hidden figure</vt:lpstr>
      <vt:lpstr>PowerPoint Presentation</vt:lpstr>
      <vt:lpstr>“libraries……….has yet to discover graphic novels..”   DeCandido, “Picture This: Graphic Novels in Libraries,” . </vt:lpstr>
      <vt:lpstr>World of Graphics</vt:lpstr>
      <vt:lpstr>India</vt:lpstr>
      <vt:lpstr>PowerPoint Presentation</vt:lpstr>
      <vt:lpstr>“Graphic novel is “a self-contained story that uses a combination of text and art to articulate the plot.”   DeCandido, “Picture This: Graphic Novels in Libraries,” . </vt:lpstr>
      <vt:lpstr>“The creators of graphic novel produce narrative and emotional impact by combining visual and textual elements towards understanding of histories and truths (political and social) about India.”  (Agrawal 2016)</vt:lpstr>
      <vt:lpstr>PowerPoint Presentation</vt:lpstr>
      <vt:lpstr>“caricatures are the distorted representation of any individual with a fair amount of exaggerated physiognomies to reflect the inner nature of the individual”   (Promod K. Nayar 2016)</vt:lpstr>
      <vt:lpstr>PowerPoint Presentation</vt:lpstr>
      <vt:lpstr>PowerPoint Presentation</vt:lpstr>
      <vt:lpstr>PowerPoint Presentation</vt:lpstr>
      <vt:lpstr>PowerPoint Presentation</vt:lpstr>
      <vt:lpstr>PowerPoint Presentation</vt:lpstr>
      <vt:lpstr>PowerPoint Presentation</vt:lpstr>
      <vt:lpstr>River of stories</vt:lpstr>
      <vt:lpstr>Few examples how the novel questions the nation</vt:lpstr>
      <vt:lpstr>Grapic narritive</vt:lpstr>
      <vt:lpstr>PowerPoint Presentation</vt:lpstr>
      <vt:lpstr>River of stories </vt:lpstr>
      <vt:lpstr>River of stories </vt:lpstr>
      <vt:lpstr>River of stories </vt:lpstr>
      <vt:lpstr>River of stories </vt:lpstr>
      <vt:lpstr>Delhi Calm</vt:lpstr>
      <vt:lpstr>This Side That Side</vt:lpstr>
      <vt:lpstr>Urban Graphics----Contemporary City’s Fragmented Realities through Graphic Novels </vt:lpstr>
      <vt:lpstr>Urban Graphics----Contemporary City’s Fragmented Realities </vt:lpstr>
      <vt:lpstr>Women and Culture </vt:lpstr>
      <vt:lpstr>A Gardener in the Wasteland is an account of Jyotiba Phule’s struggle for liberty</vt:lpstr>
      <vt:lpstr>Drawing the Lines</vt:lpstr>
      <vt:lpstr>Bhimayana: The Experience of Untouchability</vt:lpstr>
      <vt:lpstr>Kari</vt:lpstr>
      <vt:lpstr>Decoding comics</vt:lpstr>
      <vt:lpstr>PowerPoint Presentation</vt:lpstr>
      <vt:lpstr>Main Argument </vt:lpstr>
      <vt:lpstr>thanks</vt:lpstr>
      <vt:lpstr>Bibliography </vt:lpstr>
      <vt:lpstr>PowerPoint Presentation</vt:lpstr>
      <vt:lpstr>PowerPoint Presentation</vt:lpstr>
      <vt:lpstr>PowerPoint Presentation</vt:lpstr>
    </vt:vector>
  </TitlesOfParts>
  <Manager/>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2018-04-22T09:34:01Z</dcterms:created>
  <dcterms:modified xsi:type="dcterms:W3CDTF">2020-06-26T09:52:39Z</dcterms:modified>
</cp:coreProperties>
</file>